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78" r:id="rId5"/>
    <p:sldId id="291" r:id="rId6"/>
    <p:sldId id="292" r:id="rId7"/>
    <p:sldId id="285" r:id="rId8"/>
    <p:sldId id="286" r:id="rId9"/>
    <p:sldId id="279" r:id="rId10"/>
    <p:sldId id="282" r:id="rId11"/>
    <p:sldId id="283" r:id="rId12"/>
    <p:sldId id="284" r:id="rId13"/>
    <p:sldId id="287" r:id="rId14"/>
    <p:sldId id="288" r:id="rId15"/>
    <p:sldId id="289" r:id="rId16"/>
    <p:sldId id="290" r:id="rId17"/>
    <p:sldId id="273" r:id="rId18"/>
    <p:sldId id="280" r:id="rId19"/>
    <p:sldId id="281" r:id="rId20"/>
    <p:sldId id="269" r:id="rId21"/>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95013" autoAdjust="0"/>
  </p:normalViewPr>
  <p:slideViewPr>
    <p:cSldViewPr snapToGrid="0" snapToObjects="1" showGuides="1">
      <p:cViewPr varScale="1">
        <p:scale>
          <a:sx n="81" d="100"/>
          <a:sy n="81" d="100"/>
        </p:scale>
        <p:origin x="787" y="53"/>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89" d="100"/>
          <a:sy n="89" d="100"/>
        </p:scale>
        <p:origin x="4186" y="8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C4B934A7-FA90-1665-1096-39ED806EC4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latin typeface="Meiryo UI" panose="020B0604030504040204" pitchFamily="50" charset="-128"/>
              <a:ea typeface="Meiryo UI" panose="020B0604030504040204" pitchFamily="50" charset="-128"/>
            </a:endParaRPr>
          </a:p>
        </p:txBody>
      </p:sp>
      <p:sp>
        <p:nvSpPr>
          <p:cNvPr id="3" name="日付プレースホルダー 2">
            <a:extLst>
              <a:ext uri="{FF2B5EF4-FFF2-40B4-BE49-F238E27FC236}">
                <a16:creationId xmlns:a16="http://schemas.microsoft.com/office/drawing/2014/main" id="{3B17C584-9E4B-A345-6791-7A887E34E60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38A3D0-9AE0-454E-8EFE-C5BBEE557F71}" type="datetime1">
              <a:rPr kumimoji="1" lang="ja-JP" altLang="en-US" smtClean="0">
                <a:latin typeface="Meiryo UI" panose="020B0604030504040204" pitchFamily="50" charset="-128"/>
                <a:ea typeface="Meiryo UI" panose="020B0604030504040204" pitchFamily="50" charset="-128"/>
              </a:rPr>
              <a:t>2024/10/9</a:t>
            </a:fld>
            <a:endParaRPr kumimoji="1" lang="ja-JP" altLang="en-US"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AD79A46D-D3A3-9160-6F17-C0C50E9F423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latin typeface="Meiryo UI" panose="020B0604030504040204" pitchFamily="50" charset="-128"/>
              <a:ea typeface="Meiryo UI" panose="020B0604030504040204" pitchFamily="50" charset="-128"/>
            </a:endParaRPr>
          </a:p>
        </p:txBody>
      </p:sp>
      <p:sp>
        <p:nvSpPr>
          <p:cNvPr id="5" name="スライド番号プレースホルダー 4">
            <a:extLst>
              <a:ext uri="{FF2B5EF4-FFF2-40B4-BE49-F238E27FC236}">
                <a16:creationId xmlns:a16="http://schemas.microsoft.com/office/drawing/2014/main" id="{1D90A510-21E4-17F1-FB39-77895585E98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FB931C-D594-45F0-A7F8-88E45362B55D}" type="slidenum">
              <a:rPr kumimoji="1" lang="en-US" altLang="ja-JP" smtClean="0">
                <a:latin typeface="Meiryo UI" panose="020B0604030504040204" pitchFamily="50" charset="-128"/>
                <a:ea typeface="Meiryo UI" panose="020B0604030504040204" pitchFamily="50" charset="-128"/>
              </a:rPr>
              <a:t>‹#›</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8575802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eiryo UI" panose="020B0604030504040204" pitchFamily="50" charset="-128"/>
                <a:ea typeface="Meiryo UI" panose="020B0604030504040204" pitchFamily="50" charset="-128"/>
              </a:defRPr>
            </a:lvl1pPr>
          </a:lstStyle>
          <a:p>
            <a:endParaRPr kumimoji="1" lang="ja-JP" altLang="en-US" noProof="0">
              <a:latin typeface="Meiryo UI" panose="020B0604030504040204" pitchFamily="50" charset="-128"/>
              <a:ea typeface="Meiryo UI" panose="020B0604030504040204" pitchFamily="50" charset="-128"/>
            </a:endParaRPr>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eiryo UI" panose="020B0604030504040204" pitchFamily="50" charset="-128"/>
                <a:ea typeface="Meiryo UI" panose="020B0604030504040204" pitchFamily="50" charset="-128"/>
              </a:defRPr>
            </a:lvl1pPr>
          </a:lstStyle>
          <a:p>
            <a:fld id="{F37D27AA-938F-40A2-B9E9-36D59088067B}" type="datetime1">
              <a:rPr kumimoji="1" lang="ja-JP" altLang="en-US" smtClean="0"/>
              <a:pPr/>
              <a:t>2024/10/9</a:t>
            </a:fld>
            <a:endParaRPr kumimoji="1" lang="ja-JP" altLang="en-US" dirty="0"/>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noProof="0"/>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ja-JP" altLang="en-US" noProof="0" dirty="0"/>
              <a:t>クリックしてマスター テキストのスタイルを編集</a:t>
            </a:r>
          </a:p>
          <a:p>
            <a:pPr lvl="1"/>
            <a:r>
              <a:rPr kumimoji="1" lang="ja-JP" altLang="en-US" noProof="0" dirty="0"/>
              <a:t>第 </a:t>
            </a:r>
            <a:r>
              <a:rPr kumimoji="1" lang="en-US" altLang="ja-JP" noProof="0" dirty="0"/>
              <a:t>2 </a:t>
            </a:r>
            <a:r>
              <a:rPr kumimoji="1" lang="ja-JP" altLang="en-US" noProof="0" dirty="0"/>
              <a:t>レベル</a:t>
            </a:r>
          </a:p>
          <a:p>
            <a:pPr lvl="2"/>
            <a:r>
              <a:rPr kumimoji="1" lang="ja-JP" altLang="en-US" noProof="0" dirty="0"/>
              <a:t>第 </a:t>
            </a:r>
            <a:r>
              <a:rPr kumimoji="1" lang="en-US" altLang="ja-JP" noProof="0" dirty="0"/>
              <a:t>3 </a:t>
            </a:r>
            <a:r>
              <a:rPr kumimoji="1" lang="ja-JP" altLang="en-US" noProof="0" dirty="0"/>
              <a:t>レベル</a:t>
            </a:r>
          </a:p>
          <a:p>
            <a:pPr lvl="3"/>
            <a:r>
              <a:rPr kumimoji="1" lang="ja-JP" altLang="en-US" noProof="0" dirty="0"/>
              <a:t>第 </a:t>
            </a:r>
            <a:r>
              <a:rPr kumimoji="1" lang="en-US" altLang="ja-JP" noProof="0" dirty="0"/>
              <a:t>4 </a:t>
            </a:r>
            <a:r>
              <a:rPr kumimoji="1" lang="ja-JP" altLang="en-US" noProof="0" dirty="0"/>
              <a:t>レベル</a:t>
            </a:r>
          </a:p>
          <a:p>
            <a:pPr lvl="4"/>
            <a:r>
              <a:rPr kumimoji="1" lang="ja-JP" altLang="en-US" noProof="0" dirty="0"/>
              <a:t>第 </a:t>
            </a:r>
            <a:r>
              <a:rPr kumimoji="1" lang="en-US" altLang="ja-JP" noProof="0" dirty="0"/>
              <a:t>5 </a:t>
            </a:r>
            <a:r>
              <a:rPr kumimoji="1" lang="ja-JP" altLang="en-US" noProof="0" dirty="0"/>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eiryo UI" panose="020B0604030504040204" pitchFamily="50" charset="-128"/>
                <a:ea typeface="Meiryo UI" panose="020B0604030504040204" pitchFamily="50" charset="-128"/>
              </a:defRPr>
            </a:lvl1pPr>
          </a:lstStyle>
          <a:p>
            <a:endParaRPr kumimoji="1" lang="ja-JP" altLang="en-US" noProof="0">
              <a:latin typeface="Meiryo UI" panose="020B0604030504040204" pitchFamily="50" charset="-128"/>
              <a:ea typeface="Meiryo UI" panose="020B0604030504040204" pitchFamily="50" charset="-128"/>
            </a:endParaRPr>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eiryo UI" panose="020B0604030504040204" pitchFamily="50" charset="-128"/>
                <a:ea typeface="Meiryo UI" panose="020B0604030504040204" pitchFamily="50" charset="-128"/>
              </a:defRPr>
            </a:lvl1pPr>
          </a:lstStyle>
          <a:p>
            <a:fld id="{98251E36-6FD1-4943-8A62-589C63183A0D}" type="slidenum">
              <a:rPr kumimoji="1" lang="en-US" altLang="ja-JP" noProof="0" smtClean="0"/>
              <a:pPr/>
              <a:t>‹#›</a:t>
            </a:fld>
            <a:endParaRPr kumimoji="1" lang="ja-JP" altLang="en-US" noProof="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5734628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1pPr>
    <a:lvl2pPr marL="4572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2pPr>
    <a:lvl3pPr marL="9144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3pPr>
    <a:lvl4pPr marL="13716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4pPr>
    <a:lvl5pPr marL="1828800" algn="l" defTabSz="914400" rtl="0" eaLnBrk="1" latinLnBrk="0" hangingPunct="1">
      <a:defRPr kumimoji="1" sz="1200" kern="1200">
        <a:solidFill>
          <a:schemeClr val="tx1"/>
        </a:solidFill>
        <a:latin typeface="Meiryo UI" panose="020B0604030504040204" pitchFamily="50" charset="-128"/>
        <a:ea typeface="Meiryo UI" panose="020B0604030504040204"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6583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10</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905826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11</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958624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12</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8322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13</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9862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14</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32872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15</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62600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16</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717502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17</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81009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2</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7901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3</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99796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4</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01416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5</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36443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6</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958727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7</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740026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8</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517774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8251E36-6FD1-4943-8A62-589C63183A0D}" type="slidenum">
              <a:rPr kumimoji="1" lang="en-US" altLang="ja-JP" smtClean="0"/>
              <a:pPr/>
              <a:t>9</a:t>
            </a:fld>
            <a:endParaRPr kumimoji="1" lang="ja-JP" altLang="en-US">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77559153"/>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紫 1">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1219201" y="1145087"/>
            <a:ext cx="4572000" cy="4567825"/>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 name="長方形 1">
            <a:extLst>
              <a:ext uri="{FF2B5EF4-FFF2-40B4-BE49-F238E27FC236}">
                <a16:creationId xmlns:a16="http://schemas.microsoft.com/office/drawing/2014/main" id="{E3D22C0B-FC5A-3B4F-B609-73F46AB075A1}"/>
              </a:ext>
            </a:extLst>
          </p:cNvPr>
          <p:cNvSpPr/>
          <p:nvPr userDrawn="1"/>
        </p:nvSpPr>
        <p:spPr>
          <a:xfrm>
            <a:off x="709809" y="578588"/>
            <a:ext cx="10772382" cy="5700824"/>
          </a:xfrm>
          <a:prstGeom prst="rect">
            <a:avLst/>
          </a:prstGeom>
          <a:noFill/>
          <a:ln w="3810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a:latin typeface="Meiryo UI" panose="020B0604030504040204" pitchFamily="50" charset="-128"/>
              <a:ea typeface="Meiryo UI" panose="020B0604030504040204" pitchFamily="50" charset="-128"/>
            </a:endParaRPr>
          </a:p>
        </p:txBody>
      </p:sp>
      <p:sp>
        <p:nvSpPr>
          <p:cNvPr id="9" name="テキスト プレースホルダー 2">
            <a:extLst>
              <a:ext uri="{FF2B5EF4-FFF2-40B4-BE49-F238E27FC236}">
                <a16:creationId xmlns:a16="http://schemas.microsoft.com/office/drawing/2014/main" id="{BC74F3B1-F143-5349-9D0A-9B4F51DDA945}"/>
              </a:ext>
            </a:extLst>
          </p:cNvPr>
          <p:cNvSpPr>
            <a:spLocks noGrp="1"/>
          </p:cNvSpPr>
          <p:nvPr>
            <p:ph type="body" sz="quarter" idx="34" hasCustomPrompt="1"/>
          </p:nvPr>
        </p:nvSpPr>
        <p:spPr>
          <a:xfrm>
            <a:off x="6400800" y="1893450"/>
            <a:ext cx="4659681" cy="2125161"/>
          </a:xfrm>
        </p:spPr>
        <p:txBody>
          <a:bodyPr rtlCol="0" anchor="t">
            <a:noAutofit/>
          </a:bodyPr>
          <a:lstStyle>
            <a:lvl1pPr marL="0" indent="0" algn="ctr">
              <a:buNone/>
              <a:defRPr sz="5400" b="1" i="0">
                <a:solidFill>
                  <a:schemeClr val="accent4">
                    <a:lumMod val="40000"/>
                    <a:lumOff val="60000"/>
                  </a:schemeClr>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テキスト プレースホルダー 2">
            <a:extLst>
              <a:ext uri="{FF2B5EF4-FFF2-40B4-BE49-F238E27FC236}">
                <a16:creationId xmlns:a16="http://schemas.microsoft.com/office/drawing/2014/main" id="{2F215FD3-3A02-7642-872B-F4202E5CEFFB}"/>
              </a:ext>
            </a:extLst>
          </p:cNvPr>
          <p:cNvSpPr>
            <a:spLocks noGrp="1"/>
          </p:cNvSpPr>
          <p:nvPr>
            <p:ph type="body" sz="quarter" idx="35" hasCustomPrompt="1"/>
          </p:nvPr>
        </p:nvSpPr>
        <p:spPr>
          <a:xfrm>
            <a:off x="6400800" y="4233187"/>
            <a:ext cx="4659681" cy="1479724"/>
          </a:xfrm>
        </p:spPr>
        <p:txBody>
          <a:bodyPr rtlCol="0" anchor="t">
            <a:noAutofit/>
          </a:bodyPr>
          <a:lstStyle>
            <a:lvl1pPr marL="0" indent="0" algn="ctr">
              <a:buNone/>
              <a:defRPr sz="36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4" name="タイトル 3">
            <a:extLst>
              <a:ext uri="{FF2B5EF4-FFF2-40B4-BE49-F238E27FC236}">
                <a16:creationId xmlns:a16="http://schemas.microsoft.com/office/drawing/2014/main" id="{61ED05AF-0FA6-4D8E-A06F-F9B8AFAEF3EB}"/>
              </a:ext>
            </a:extLst>
          </p:cNvPr>
          <p:cNvSpPr>
            <a:spLocks noGrp="1"/>
          </p:cNvSpPr>
          <p:nvPr>
            <p:ph type="title"/>
          </p:nvPr>
        </p:nvSpPr>
        <p:spPr>
          <a:xfrm>
            <a:off x="6400800" y="1126234"/>
            <a:ext cx="4789714" cy="461666"/>
          </a:xfrm>
          <a:noFill/>
        </p:spPr>
        <p:txBody>
          <a:bodyPr wrap="square" rtlCol="0">
            <a:noAutofit/>
          </a:bodyPr>
          <a:lstStyle>
            <a:lvl1pPr algn="ctr">
              <a:defRPr lang="en-US" sz="2400" cap="all" baseline="0" dirty="0">
                <a:solidFill>
                  <a:schemeClr val="bg1"/>
                </a:solidFill>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1506812824"/>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赤 8">
    <p:spTree>
      <p:nvGrpSpPr>
        <p:cNvPr id="1" name=""/>
        <p:cNvGrpSpPr/>
        <p:nvPr/>
      </p:nvGrpSpPr>
      <p:grpSpPr>
        <a:xfrm>
          <a:off x="0" y="0"/>
          <a:ext cx="0" cy="0"/>
          <a:chOff x="0" y="0"/>
          <a:chExt cx="0" cy="0"/>
        </a:xfrm>
      </p:grpSpPr>
      <p:pic>
        <p:nvPicPr>
          <p:cNvPr id="39" name="画像 38" descr="ロゴのクローズ アップ&#10;&#10;自動生成された説明">
            <a:extLst>
              <a:ext uri="{FF2B5EF4-FFF2-40B4-BE49-F238E27FC236}">
                <a16:creationId xmlns:a16="http://schemas.microsoft.com/office/drawing/2014/main" id="{FBB1AF7B-DC27-1042-8881-1037DED5747A}"/>
              </a:ext>
            </a:extLst>
          </p:cNvPr>
          <p:cNvPicPr>
            <a:picLocks noChangeAspect="1"/>
          </p:cNvPicPr>
          <p:nvPr userDrawn="1"/>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a:solidFill>
            <a:schemeClr val="accent2">
              <a:lumMod val="75000"/>
            </a:schemeClr>
          </a:solidFill>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4038291" y="299224"/>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9" name="図プレースホルダー 7">
            <a:extLst>
              <a:ext uri="{FF2B5EF4-FFF2-40B4-BE49-F238E27FC236}">
                <a16:creationId xmlns:a16="http://schemas.microsoft.com/office/drawing/2014/main" id="{0FF620CC-8934-0542-B9E0-5C3AC21A3861}"/>
              </a:ext>
            </a:extLst>
          </p:cNvPr>
          <p:cNvSpPr>
            <a:spLocks noGrp="1"/>
          </p:cNvSpPr>
          <p:nvPr>
            <p:ph type="pic" sz="quarter" idx="25"/>
          </p:nvPr>
        </p:nvSpPr>
        <p:spPr>
          <a:xfrm>
            <a:off x="10147609" y="299224"/>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0" name="図プレースホルダー 7">
            <a:extLst>
              <a:ext uri="{FF2B5EF4-FFF2-40B4-BE49-F238E27FC236}">
                <a16:creationId xmlns:a16="http://schemas.microsoft.com/office/drawing/2014/main" id="{9CC25979-12D4-D844-8595-D57998E32647}"/>
              </a:ext>
            </a:extLst>
          </p:cNvPr>
          <p:cNvSpPr>
            <a:spLocks noGrp="1"/>
          </p:cNvSpPr>
          <p:nvPr>
            <p:ph type="pic" sz="quarter" idx="26"/>
          </p:nvPr>
        </p:nvSpPr>
        <p:spPr>
          <a:xfrm>
            <a:off x="8111169" y="299224"/>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図プレースホルダー 7">
            <a:extLst>
              <a:ext uri="{FF2B5EF4-FFF2-40B4-BE49-F238E27FC236}">
                <a16:creationId xmlns:a16="http://schemas.microsoft.com/office/drawing/2014/main" id="{F6024D3E-E8FA-6E46-8C9A-621FE55D25BD}"/>
              </a:ext>
            </a:extLst>
          </p:cNvPr>
          <p:cNvSpPr>
            <a:spLocks noGrp="1"/>
          </p:cNvSpPr>
          <p:nvPr>
            <p:ph type="pic" sz="quarter" idx="27"/>
          </p:nvPr>
        </p:nvSpPr>
        <p:spPr>
          <a:xfrm>
            <a:off x="6074730" y="299224"/>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2" name="図プレースホルダー 7">
            <a:extLst>
              <a:ext uri="{FF2B5EF4-FFF2-40B4-BE49-F238E27FC236}">
                <a16:creationId xmlns:a16="http://schemas.microsoft.com/office/drawing/2014/main" id="{F2EB065E-DF40-FE46-8BF7-59D9749336A8}"/>
              </a:ext>
            </a:extLst>
          </p:cNvPr>
          <p:cNvSpPr>
            <a:spLocks noGrp="1"/>
          </p:cNvSpPr>
          <p:nvPr>
            <p:ph type="pic" sz="quarter" idx="28"/>
          </p:nvPr>
        </p:nvSpPr>
        <p:spPr>
          <a:xfrm>
            <a:off x="4038291" y="3611136"/>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図プレースホルダー 7">
            <a:extLst>
              <a:ext uri="{FF2B5EF4-FFF2-40B4-BE49-F238E27FC236}">
                <a16:creationId xmlns:a16="http://schemas.microsoft.com/office/drawing/2014/main" id="{505CDD14-86CD-E14A-9D96-C7A6B6372031}"/>
              </a:ext>
            </a:extLst>
          </p:cNvPr>
          <p:cNvSpPr>
            <a:spLocks noGrp="1"/>
          </p:cNvSpPr>
          <p:nvPr>
            <p:ph type="pic" sz="quarter" idx="29"/>
          </p:nvPr>
        </p:nvSpPr>
        <p:spPr>
          <a:xfrm>
            <a:off x="10147609" y="3611136"/>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9" name="図プレースホルダー 7">
            <a:extLst>
              <a:ext uri="{FF2B5EF4-FFF2-40B4-BE49-F238E27FC236}">
                <a16:creationId xmlns:a16="http://schemas.microsoft.com/office/drawing/2014/main" id="{163D7CCE-562D-5B40-A96D-32F484F3F140}"/>
              </a:ext>
            </a:extLst>
          </p:cNvPr>
          <p:cNvSpPr>
            <a:spLocks noGrp="1"/>
          </p:cNvSpPr>
          <p:nvPr>
            <p:ph type="pic" sz="quarter" idx="30"/>
          </p:nvPr>
        </p:nvSpPr>
        <p:spPr>
          <a:xfrm>
            <a:off x="8111169" y="3611136"/>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0" name="図プレースホルダー 7">
            <a:extLst>
              <a:ext uri="{FF2B5EF4-FFF2-40B4-BE49-F238E27FC236}">
                <a16:creationId xmlns:a16="http://schemas.microsoft.com/office/drawing/2014/main" id="{8660995A-1B0A-D44B-AFC0-99587FD78A4C}"/>
              </a:ext>
            </a:extLst>
          </p:cNvPr>
          <p:cNvSpPr>
            <a:spLocks noGrp="1"/>
          </p:cNvSpPr>
          <p:nvPr>
            <p:ph type="pic" sz="quarter" idx="31"/>
          </p:nvPr>
        </p:nvSpPr>
        <p:spPr>
          <a:xfrm>
            <a:off x="6074730" y="3611136"/>
            <a:ext cx="173959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31" name="テキスト プレースホルダー 2">
            <a:extLst>
              <a:ext uri="{FF2B5EF4-FFF2-40B4-BE49-F238E27FC236}">
                <a16:creationId xmlns:a16="http://schemas.microsoft.com/office/drawing/2014/main" id="{0E6CD556-5EC8-4343-9CA7-8D3BBE23188D}"/>
              </a:ext>
            </a:extLst>
          </p:cNvPr>
          <p:cNvSpPr>
            <a:spLocks noGrp="1"/>
          </p:cNvSpPr>
          <p:nvPr>
            <p:ph type="body" sz="quarter" idx="40" hasCustomPrompt="1"/>
          </p:nvPr>
        </p:nvSpPr>
        <p:spPr>
          <a:xfrm>
            <a:off x="39147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18DB013C-0F6D-6F4F-B4D2-5F0E340EFDDC}"/>
              </a:ext>
            </a:extLst>
          </p:cNvPr>
          <p:cNvSpPr>
            <a:spLocks noGrp="1"/>
          </p:cNvSpPr>
          <p:nvPr>
            <p:ph type="body" sz="quarter" idx="41" hasCustomPrompt="1"/>
          </p:nvPr>
        </p:nvSpPr>
        <p:spPr>
          <a:xfrm>
            <a:off x="59721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3" name="テキスト プレースホルダー 2">
            <a:extLst>
              <a:ext uri="{FF2B5EF4-FFF2-40B4-BE49-F238E27FC236}">
                <a16:creationId xmlns:a16="http://schemas.microsoft.com/office/drawing/2014/main" id="{D2AEAAA7-50A1-A044-AB97-A31E0C162230}"/>
              </a:ext>
            </a:extLst>
          </p:cNvPr>
          <p:cNvSpPr>
            <a:spLocks noGrp="1"/>
          </p:cNvSpPr>
          <p:nvPr>
            <p:ph type="body" sz="quarter" idx="42" hasCustomPrompt="1"/>
          </p:nvPr>
        </p:nvSpPr>
        <p:spPr>
          <a:xfrm>
            <a:off x="8000999"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4" name="テキスト プレースホルダー 2">
            <a:extLst>
              <a:ext uri="{FF2B5EF4-FFF2-40B4-BE49-F238E27FC236}">
                <a16:creationId xmlns:a16="http://schemas.microsoft.com/office/drawing/2014/main" id="{74A6EC5F-1541-234C-A13F-751F53218EFD}"/>
              </a:ext>
            </a:extLst>
          </p:cNvPr>
          <p:cNvSpPr>
            <a:spLocks noGrp="1"/>
          </p:cNvSpPr>
          <p:nvPr>
            <p:ph type="body" sz="quarter" idx="43" hasCustomPrompt="1"/>
          </p:nvPr>
        </p:nvSpPr>
        <p:spPr>
          <a:xfrm>
            <a:off x="1002982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5" name="テキスト プレースホルダー 2">
            <a:extLst>
              <a:ext uri="{FF2B5EF4-FFF2-40B4-BE49-F238E27FC236}">
                <a16:creationId xmlns:a16="http://schemas.microsoft.com/office/drawing/2014/main" id="{418728FA-13E2-E448-88AF-563A67BDC613}"/>
              </a:ext>
            </a:extLst>
          </p:cNvPr>
          <p:cNvSpPr>
            <a:spLocks noGrp="1"/>
          </p:cNvSpPr>
          <p:nvPr>
            <p:ph type="body" sz="quarter" idx="44" hasCustomPrompt="1"/>
          </p:nvPr>
        </p:nvSpPr>
        <p:spPr>
          <a:xfrm>
            <a:off x="39147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6" name="テキスト プレースホルダー 2">
            <a:extLst>
              <a:ext uri="{FF2B5EF4-FFF2-40B4-BE49-F238E27FC236}">
                <a16:creationId xmlns:a16="http://schemas.microsoft.com/office/drawing/2014/main" id="{DC361237-FA55-3540-AC45-42E14C6E933E}"/>
              </a:ext>
            </a:extLst>
          </p:cNvPr>
          <p:cNvSpPr>
            <a:spLocks noGrp="1"/>
          </p:cNvSpPr>
          <p:nvPr>
            <p:ph type="body" sz="quarter" idx="45" hasCustomPrompt="1"/>
          </p:nvPr>
        </p:nvSpPr>
        <p:spPr>
          <a:xfrm>
            <a:off x="59721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7" name="テキスト プレースホルダー 2">
            <a:extLst>
              <a:ext uri="{FF2B5EF4-FFF2-40B4-BE49-F238E27FC236}">
                <a16:creationId xmlns:a16="http://schemas.microsoft.com/office/drawing/2014/main" id="{2EB2A863-BFC4-1646-A50B-093C84B6C9E0}"/>
              </a:ext>
            </a:extLst>
          </p:cNvPr>
          <p:cNvSpPr>
            <a:spLocks noGrp="1"/>
          </p:cNvSpPr>
          <p:nvPr>
            <p:ph type="body" sz="quarter" idx="46" hasCustomPrompt="1"/>
          </p:nvPr>
        </p:nvSpPr>
        <p:spPr>
          <a:xfrm>
            <a:off x="8000999"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8" name="テキスト プレースホルダー 2">
            <a:extLst>
              <a:ext uri="{FF2B5EF4-FFF2-40B4-BE49-F238E27FC236}">
                <a16:creationId xmlns:a16="http://schemas.microsoft.com/office/drawing/2014/main" id="{E38016ED-5406-EC43-B1B5-2DAEA5E78A56}"/>
              </a:ext>
            </a:extLst>
          </p:cNvPr>
          <p:cNvSpPr>
            <a:spLocks noGrp="1"/>
          </p:cNvSpPr>
          <p:nvPr>
            <p:ph type="body" sz="quarter" idx="47" hasCustomPrompt="1"/>
          </p:nvPr>
        </p:nvSpPr>
        <p:spPr>
          <a:xfrm>
            <a:off x="1002982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 name="タイトル 1">
            <a:extLst>
              <a:ext uri="{FF2B5EF4-FFF2-40B4-BE49-F238E27FC236}">
                <a16:creationId xmlns:a16="http://schemas.microsoft.com/office/drawing/2014/main" id="{8AF3D48C-D45C-45D8-B76C-7DAEA063DCDF}"/>
              </a:ext>
            </a:extLst>
          </p:cNvPr>
          <p:cNvSpPr>
            <a:spLocks noGrp="1"/>
          </p:cNvSpPr>
          <p:nvPr>
            <p:ph type="title"/>
          </p:nvPr>
        </p:nvSpPr>
        <p:spPr>
          <a:xfrm>
            <a:off x="755346" y="2046335"/>
            <a:ext cx="2460527" cy="2460527"/>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108052350"/>
      </p:ext>
    </p:extLst>
  </p:cSld>
  <p:clrMapOvr>
    <a:masterClrMapping/>
  </p:clrMapOvr>
  <p:extLst>
    <p:ext uri="{DCECCB84-F9BA-43D5-87BE-67443E8EF086}">
      <p15:sldGuideLst xmlns:p15="http://schemas.microsoft.com/office/powerpoint/2012/main">
        <p15:guide id="1" orient="horz" pos="1440">
          <p15:clr>
            <a:srgbClr val="FBAE40"/>
          </p15:clr>
        </p15:guide>
        <p15:guide id="2" orient="horz" pos="2376">
          <p15:clr>
            <a:srgbClr val="FBAE40"/>
          </p15:clr>
        </p15:guide>
        <p15:guide id="3" pos="412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青 1">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1219201" y="1145087"/>
            <a:ext cx="4572000" cy="4567825"/>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 name="長方形 1">
            <a:extLst>
              <a:ext uri="{FF2B5EF4-FFF2-40B4-BE49-F238E27FC236}">
                <a16:creationId xmlns:a16="http://schemas.microsoft.com/office/drawing/2014/main" id="{E3D22C0B-FC5A-3B4F-B609-73F46AB075A1}"/>
              </a:ext>
            </a:extLst>
          </p:cNvPr>
          <p:cNvSpPr/>
          <p:nvPr userDrawn="1"/>
        </p:nvSpPr>
        <p:spPr>
          <a:xfrm>
            <a:off x="709809" y="578588"/>
            <a:ext cx="10772382" cy="5700824"/>
          </a:xfrm>
          <a:prstGeom prst="rect">
            <a:avLst/>
          </a:prstGeom>
          <a:noFill/>
          <a:ln w="3810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a:latin typeface="Meiryo UI" panose="020B0604030504040204" pitchFamily="50" charset="-128"/>
              <a:ea typeface="Meiryo UI" panose="020B0604030504040204" pitchFamily="50" charset="-128"/>
            </a:endParaRPr>
          </a:p>
        </p:txBody>
      </p:sp>
      <p:sp>
        <p:nvSpPr>
          <p:cNvPr id="9" name="テキスト プレースホルダー 2">
            <a:extLst>
              <a:ext uri="{FF2B5EF4-FFF2-40B4-BE49-F238E27FC236}">
                <a16:creationId xmlns:a16="http://schemas.microsoft.com/office/drawing/2014/main" id="{BC74F3B1-F143-5349-9D0A-9B4F51DDA945}"/>
              </a:ext>
            </a:extLst>
          </p:cNvPr>
          <p:cNvSpPr>
            <a:spLocks noGrp="1"/>
          </p:cNvSpPr>
          <p:nvPr>
            <p:ph type="body" sz="quarter" idx="34" hasCustomPrompt="1"/>
          </p:nvPr>
        </p:nvSpPr>
        <p:spPr>
          <a:xfrm>
            <a:off x="6400800" y="1893450"/>
            <a:ext cx="4659681" cy="2125161"/>
          </a:xfrm>
        </p:spPr>
        <p:txBody>
          <a:bodyPr rtlCol="0" anchor="t">
            <a:noAutofit/>
          </a:bodyPr>
          <a:lstStyle>
            <a:lvl1pPr marL="0" indent="0" algn="ctr">
              <a:buNone/>
              <a:defRPr sz="5400" b="1" i="0">
                <a:solidFill>
                  <a:schemeClr val="accent4">
                    <a:lumMod val="40000"/>
                    <a:lumOff val="60000"/>
                  </a:schemeClr>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テキスト プレースホルダー 2">
            <a:extLst>
              <a:ext uri="{FF2B5EF4-FFF2-40B4-BE49-F238E27FC236}">
                <a16:creationId xmlns:a16="http://schemas.microsoft.com/office/drawing/2014/main" id="{2F215FD3-3A02-7642-872B-F4202E5CEFFB}"/>
              </a:ext>
            </a:extLst>
          </p:cNvPr>
          <p:cNvSpPr>
            <a:spLocks noGrp="1"/>
          </p:cNvSpPr>
          <p:nvPr>
            <p:ph type="body" sz="quarter" idx="35" hasCustomPrompt="1"/>
          </p:nvPr>
        </p:nvSpPr>
        <p:spPr>
          <a:xfrm>
            <a:off x="6400800" y="4233187"/>
            <a:ext cx="4659681" cy="1479724"/>
          </a:xfrm>
        </p:spPr>
        <p:txBody>
          <a:bodyPr rtlCol="0" anchor="t">
            <a:noAutofit/>
          </a:bodyPr>
          <a:lstStyle>
            <a:lvl1pPr marL="0" indent="0" algn="ctr">
              <a:buNone/>
              <a:defRPr sz="36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1" name="タイトル 3">
            <a:extLst>
              <a:ext uri="{FF2B5EF4-FFF2-40B4-BE49-F238E27FC236}">
                <a16:creationId xmlns:a16="http://schemas.microsoft.com/office/drawing/2014/main" id="{7A359F69-763E-41D4-AFA7-8367BA2E43C8}"/>
              </a:ext>
            </a:extLst>
          </p:cNvPr>
          <p:cNvSpPr>
            <a:spLocks noGrp="1"/>
          </p:cNvSpPr>
          <p:nvPr>
            <p:ph type="title"/>
          </p:nvPr>
        </p:nvSpPr>
        <p:spPr>
          <a:xfrm>
            <a:off x="6400800" y="1126234"/>
            <a:ext cx="4789714" cy="461666"/>
          </a:xfrm>
          <a:noFill/>
        </p:spPr>
        <p:txBody>
          <a:bodyPr wrap="square" rtlCol="0">
            <a:noAutofit/>
          </a:bodyPr>
          <a:lstStyle>
            <a:lvl1pPr algn="ctr">
              <a:defRPr lang="en-US" sz="2400" cap="all" baseline="0" dirty="0">
                <a:solidFill>
                  <a:schemeClr val="bg1"/>
                </a:solidFill>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721042685"/>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青 2">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860479" y="1145087"/>
            <a:ext cx="4572000" cy="4567825"/>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6759523" y="1145087"/>
            <a:ext cx="4572000" cy="4567825"/>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1033430"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945715"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7" name="タイトル 1">
            <a:extLst>
              <a:ext uri="{FF2B5EF4-FFF2-40B4-BE49-F238E27FC236}">
                <a16:creationId xmlns:a16="http://schemas.microsoft.com/office/drawing/2014/main" id="{126939E9-DE83-483F-A7DA-3D24510A244D}"/>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772612589"/>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青 4">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4665"/>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664395" y="676405"/>
            <a:ext cx="5431605" cy="2752595"/>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893524"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400799" y="2179529"/>
            <a:ext cx="4860099"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5" name="図プレースホルダー 7">
            <a:extLst>
              <a:ext uri="{FF2B5EF4-FFF2-40B4-BE49-F238E27FC236}">
                <a16:creationId xmlns:a16="http://schemas.microsoft.com/office/drawing/2014/main" id="{293CE829-A08E-7743-80D6-410932D3585A}"/>
              </a:ext>
            </a:extLst>
          </p:cNvPr>
          <p:cNvSpPr>
            <a:spLocks noGrp="1"/>
          </p:cNvSpPr>
          <p:nvPr>
            <p:ph type="pic" sz="quarter" idx="37"/>
          </p:nvPr>
        </p:nvSpPr>
        <p:spPr>
          <a:xfrm>
            <a:off x="6100691" y="676405"/>
            <a:ext cx="5431605" cy="2752595"/>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56E30A6B-0895-CE49-8A5D-54D1D0191F3F}"/>
              </a:ext>
            </a:extLst>
          </p:cNvPr>
          <p:cNvSpPr>
            <a:spLocks noGrp="1"/>
          </p:cNvSpPr>
          <p:nvPr>
            <p:ph type="pic" sz="quarter" idx="38"/>
          </p:nvPr>
        </p:nvSpPr>
        <p:spPr>
          <a:xfrm>
            <a:off x="664395" y="3429000"/>
            <a:ext cx="5431605" cy="2797758"/>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A4861330-4ABF-BF41-855B-6FF38C85AA18}"/>
              </a:ext>
            </a:extLst>
          </p:cNvPr>
          <p:cNvSpPr>
            <a:spLocks noGrp="1"/>
          </p:cNvSpPr>
          <p:nvPr>
            <p:ph type="pic" sz="quarter" idx="39"/>
          </p:nvPr>
        </p:nvSpPr>
        <p:spPr>
          <a:xfrm>
            <a:off x="6100691" y="3429000"/>
            <a:ext cx="5431605" cy="2797758"/>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テキスト プレースホルダー 2">
            <a:extLst>
              <a:ext uri="{FF2B5EF4-FFF2-40B4-BE49-F238E27FC236}">
                <a16:creationId xmlns:a16="http://schemas.microsoft.com/office/drawing/2014/main" id="{F9AB78FE-FF4A-E541-8D61-A80803531755}"/>
              </a:ext>
            </a:extLst>
          </p:cNvPr>
          <p:cNvSpPr>
            <a:spLocks noGrp="1"/>
          </p:cNvSpPr>
          <p:nvPr>
            <p:ph type="body" sz="quarter" idx="40" hasCustomPrompt="1"/>
          </p:nvPr>
        </p:nvSpPr>
        <p:spPr>
          <a:xfrm>
            <a:off x="6334525"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0" name="テキスト プレースホルダー 2">
            <a:extLst>
              <a:ext uri="{FF2B5EF4-FFF2-40B4-BE49-F238E27FC236}">
                <a16:creationId xmlns:a16="http://schemas.microsoft.com/office/drawing/2014/main" id="{6007B0C0-B4DD-9E47-9E81-0F972A267C35}"/>
              </a:ext>
            </a:extLst>
          </p:cNvPr>
          <p:cNvSpPr>
            <a:spLocks noGrp="1"/>
          </p:cNvSpPr>
          <p:nvPr>
            <p:ph type="body" sz="quarter" idx="41" hasCustomPrompt="1"/>
          </p:nvPr>
        </p:nvSpPr>
        <p:spPr>
          <a:xfrm>
            <a:off x="893524"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1" name="テキスト プレースホルダー 2">
            <a:extLst>
              <a:ext uri="{FF2B5EF4-FFF2-40B4-BE49-F238E27FC236}">
                <a16:creationId xmlns:a16="http://schemas.microsoft.com/office/drawing/2014/main" id="{78F0286B-475E-E143-B76A-C15CE2FC562E}"/>
              </a:ext>
            </a:extLst>
          </p:cNvPr>
          <p:cNvSpPr>
            <a:spLocks noGrp="1"/>
          </p:cNvSpPr>
          <p:nvPr>
            <p:ph type="body" sz="quarter" idx="42" hasCustomPrompt="1"/>
          </p:nvPr>
        </p:nvSpPr>
        <p:spPr>
          <a:xfrm>
            <a:off x="6334525"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タイトル 1">
            <a:extLst>
              <a:ext uri="{FF2B5EF4-FFF2-40B4-BE49-F238E27FC236}">
                <a16:creationId xmlns:a16="http://schemas.microsoft.com/office/drawing/2014/main" id="{59ABECD0-54EB-4577-B344-C732AF347D7D}"/>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965241954"/>
      </p:ext>
    </p:extLst>
  </p:cSld>
  <p:clrMapOvr>
    <a:masterClrMapping/>
  </p:clrMapOvr>
  <p:extLst>
    <p:ext uri="{DCECCB84-F9BA-43D5-87BE-67443E8EF086}">
      <p15:sldGuideLst xmlns:p15="http://schemas.microsoft.com/office/powerpoint/2012/main">
        <p15:guide id="1" orient="horz" pos="3936">
          <p15:clr>
            <a:srgbClr val="FBAE40"/>
          </p15:clr>
        </p15:guide>
        <p15:guide id="2" orient="horz" pos="384">
          <p15:clr>
            <a:srgbClr val="FBAE40"/>
          </p15:clr>
        </p15:guide>
        <p15:guide id="3" pos="4032">
          <p15:clr>
            <a:srgbClr val="FBAE40"/>
          </p15:clr>
        </p15:guide>
        <p15:guide id="4" pos="384">
          <p15:clr>
            <a:srgbClr val="FBAE40"/>
          </p15:clr>
        </p15:guide>
        <p15:guide id="6" pos="600">
          <p15:clr>
            <a:srgbClr val="FBAE40"/>
          </p15:clr>
        </p15:guide>
        <p15:guide id="7"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青 6">
    <p:spTree>
      <p:nvGrpSpPr>
        <p:cNvPr id="1" name=""/>
        <p:cNvGrpSpPr/>
        <p:nvPr/>
      </p:nvGrpSpPr>
      <p:grpSpPr>
        <a:xfrm>
          <a:off x="0" y="0"/>
          <a:ext cx="0" cy="0"/>
          <a:chOff x="0" y="0"/>
          <a:chExt cx="0" cy="0"/>
        </a:xfrm>
      </p:grpSpPr>
      <p:pic>
        <p:nvPicPr>
          <p:cNvPr id="33" name="画像 32" descr="ロゴのクローズ アップ&#10;&#10;自動生成された説明">
            <a:extLst>
              <a:ext uri="{FF2B5EF4-FFF2-40B4-BE49-F238E27FC236}">
                <a16:creationId xmlns:a16="http://schemas.microsoft.com/office/drawing/2014/main" id="{5DD9DAC9-3632-5748-8EC4-0865794E0481}"/>
              </a:ext>
            </a:extLst>
          </p:cNvPr>
          <p:cNvPicPr>
            <a:picLocks noChangeAspect="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3276601" y="299224"/>
            <a:ext cx="2667000"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6" name="図プレースホルダー 7">
            <a:extLst>
              <a:ext uri="{FF2B5EF4-FFF2-40B4-BE49-F238E27FC236}">
                <a16:creationId xmlns:a16="http://schemas.microsoft.com/office/drawing/2014/main" id="{7DBA499B-32B9-A541-A407-A03F84B9033C}"/>
              </a:ext>
            </a:extLst>
          </p:cNvPr>
          <p:cNvSpPr>
            <a:spLocks noGrp="1"/>
          </p:cNvSpPr>
          <p:nvPr>
            <p:ph type="pic" sz="quarter" idx="17"/>
          </p:nvPr>
        </p:nvSpPr>
        <p:spPr>
          <a:xfrm>
            <a:off x="3291159" y="3587750"/>
            <a:ext cx="265244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4" name="図プレースホルダー 7">
            <a:extLst>
              <a:ext uri="{FF2B5EF4-FFF2-40B4-BE49-F238E27FC236}">
                <a16:creationId xmlns:a16="http://schemas.microsoft.com/office/drawing/2014/main" id="{D65E4EE5-CDFE-F343-A74F-948BF89B7FF1}"/>
              </a:ext>
            </a:extLst>
          </p:cNvPr>
          <p:cNvSpPr>
            <a:spLocks noGrp="1"/>
          </p:cNvSpPr>
          <p:nvPr>
            <p:ph type="pic" sz="quarter" idx="21"/>
          </p:nvPr>
        </p:nvSpPr>
        <p:spPr>
          <a:xfrm>
            <a:off x="6254750" y="299224"/>
            <a:ext cx="2667000"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5" name="図プレースホルダー 7">
            <a:extLst>
              <a:ext uri="{FF2B5EF4-FFF2-40B4-BE49-F238E27FC236}">
                <a16:creationId xmlns:a16="http://schemas.microsoft.com/office/drawing/2014/main" id="{A9D31492-FA30-B843-B23C-83FA880EAA62}"/>
              </a:ext>
            </a:extLst>
          </p:cNvPr>
          <p:cNvSpPr>
            <a:spLocks noGrp="1"/>
          </p:cNvSpPr>
          <p:nvPr>
            <p:ph type="pic" sz="quarter" idx="22"/>
          </p:nvPr>
        </p:nvSpPr>
        <p:spPr>
          <a:xfrm>
            <a:off x="9220974" y="299224"/>
            <a:ext cx="2667000"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E59FAF2D-019D-3042-A949-ED165C6A80C9}"/>
              </a:ext>
            </a:extLst>
          </p:cNvPr>
          <p:cNvSpPr>
            <a:spLocks noGrp="1"/>
          </p:cNvSpPr>
          <p:nvPr>
            <p:ph type="pic" sz="quarter" idx="23"/>
          </p:nvPr>
        </p:nvSpPr>
        <p:spPr>
          <a:xfrm>
            <a:off x="6254750" y="3588834"/>
            <a:ext cx="2667000" cy="1985692"/>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733385C3-F88D-6843-82E1-77342E4D0389}"/>
              </a:ext>
            </a:extLst>
          </p:cNvPr>
          <p:cNvSpPr>
            <a:spLocks noGrp="1"/>
          </p:cNvSpPr>
          <p:nvPr>
            <p:ph type="pic" sz="quarter" idx="24"/>
          </p:nvPr>
        </p:nvSpPr>
        <p:spPr>
          <a:xfrm>
            <a:off x="9220974" y="3588834"/>
            <a:ext cx="2667000" cy="1985692"/>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7" name="テキスト プレースホルダー 2">
            <a:extLst>
              <a:ext uri="{FF2B5EF4-FFF2-40B4-BE49-F238E27FC236}">
                <a16:creationId xmlns:a16="http://schemas.microsoft.com/office/drawing/2014/main" id="{0AE39184-2938-6044-B0C8-415D242588AA}"/>
              </a:ext>
            </a:extLst>
          </p:cNvPr>
          <p:cNvSpPr>
            <a:spLocks noGrp="1"/>
          </p:cNvSpPr>
          <p:nvPr>
            <p:ph type="body" sz="quarter" idx="32" hasCustomPrompt="1"/>
          </p:nvPr>
        </p:nvSpPr>
        <p:spPr>
          <a:xfrm>
            <a:off x="3187906"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8" name="テキスト プレースホルダー 2">
            <a:extLst>
              <a:ext uri="{FF2B5EF4-FFF2-40B4-BE49-F238E27FC236}">
                <a16:creationId xmlns:a16="http://schemas.microsoft.com/office/drawing/2014/main" id="{9840F1B8-F059-AB47-AA56-D3CB7DBF897E}"/>
              </a:ext>
            </a:extLst>
          </p:cNvPr>
          <p:cNvSpPr>
            <a:spLocks noGrp="1"/>
          </p:cNvSpPr>
          <p:nvPr>
            <p:ph type="body" sz="quarter" idx="33" hasCustomPrompt="1"/>
          </p:nvPr>
        </p:nvSpPr>
        <p:spPr>
          <a:xfrm>
            <a:off x="6160548"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9" name="テキスト プレースホルダー 2">
            <a:extLst>
              <a:ext uri="{FF2B5EF4-FFF2-40B4-BE49-F238E27FC236}">
                <a16:creationId xmlns:a16="http://schemas.microsoft.com/office/drawing/2014/main" id="{02AA2A42-98B0-8943-B299-0A0F306D9EF5}"/>
              </a:ext>
            </a:extLst>
          </p:cNvPr>
          <p:cNvSpPr>
            <a:spLocks noGrp="1"/>
          </p:cNvSpPr>
          <p:nvPr>
            <p:ph type="body" sz="quarter" idx="34" hasCustomPrompt="1"/>
          </p:nvPr>
        </p:nvSpPr>
        <p:spPr>
          <a:xfrm>
            <a:off x="9133190"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0" name="テキスト プレースホルダー 2">
            <a:extLst>
              <a:ext uri="{FF2B5EF4-FFF2-40B4-BE49-F238E27FC236}">
                <a16:creationId xmlns:a16="http://schemas.microsoft.com/office/drawing/2014/main" id="{A3295F92-0AC1-2241-9379-82764BC7B26B}"/>
              </a:ext>
            </a:extLst>
          </p:cNvPr>
          <p:cNvSpPr>
            <a:spLocks noGrp="1"/>
          </p:cNvSpPr>
          <p:nvPr>
            <p:ph type="body" sz="quarter" idx="35" hasCustomPrompt="1"/>
          </p:nvPr>
        </p:nvSpPr>
        <p:spPr>
          <a:xfrm>
            <a:off x="3187906"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1" name="テキスト プレースホルダー 2">
            <a:extLst>
              <a:ext uri="{FF2B5EF4-FFF2-40B4-BE49-F238E27FC236}">
                <a16:creationId xmlns:a16="http://schemas.microsoft.com/office/drawing/2014/main" id="{4BC2188F-374F-7640-8FE2-59D3FD67D104}"/>
              </a:ext>
            </a:extLst>
          </p:cNvPr>
          <p:cNvSpPr>
            <a:spLocks noGrp="1"/>
          </p:cNvSpPr>
          <p:nvPr>
            <p:ph type="body" sz="quarter" idx="36" hasCustomPrompt="1"/>
          </p:nvPr>
        </p:nvSpPr>
        <p:spPr>
          <a:xfrm>
            <a:off x="6160548"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0CCC484A-A3FE-1C4F-BFE0-E9122DA9D369}"/>
              </a:ext>
            </a:extLst>
          </p:cNvPr>
          <p:cNvSpPr>
            <a:spLocks noGrp="1"/>
          </p:cNvSpPr>
          <p:nvPr>
            <p:ph type="body" sz="quarter" idx="37" hasCustomPrompt="1"/>
          </p:nvPr>
        </p:nvSpPr>
        <p:spPr>
          <a:xfrm>
            <a:off x="9133190"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9" name="タイトル 1">
            <a:extLst>
              <a:ext uri="{FF2B5EF4-FFF2-40B4-BE49-F238E27FC236}">
                <a16:creationId xmlns:a16="http://schemas.microsoft.com/office/drawing/2014/main" id="{5C3D417E-C5B0-4373-9511-1D9BB386E1EF}"/>
              </a:ext>
            </a:extLst>
          </p:cNvPr>
          <p:cNvSpPr>
            <a:spLocks noGrp="1"/>
          </p:cNvSpPr>
          <p:nvPr>
            <p:ph type="title"/>
          </p:nvPr>
        </p:nvSpPr>
        <p:spPr>
          <a:xfrm>
            <a:off x="398158" y="2046335"/>
            <a:ext cx="2460527" cy="24605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501330350"/>
      </p:ext>
    </p:extLst>
  </p:cSld>
  <p:clrMapOvr>
    <a:masterClrMapping/>
  </p:clrMapOvr>
  <p:extLst>
    <p:ext uri="{DCECCB84-F9BA-43D5-87BE-67443E8EF086}">
      <p15:sldGuideLst xmlns:p15="http://schemas.microsoft.com/office/powerpoint/2012/main">
        <p15:guide id="1" orient="horz" pos="1440">
          <p15:clr>
            <a:srgbClr val="FBAE40"/>
          </p15:clr>
        </p15:guide>
        <p15:guide id="2" orient="horz" pos="2376">
          <p15:clr>
            <a:srgbClr val="FBAE40"/>
          </p15:clr>
        </p15:guide>
        <p15:guide id="3" pos="4128">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青 8">
    <p:spTree>
      <p:nvGrpSpPr>
        <p:cNvPr id="1" name=""/>
        <p:cNvGrpSpPr/>
        <p:nvPr/>
      </p:nvGrpSpPr>
      <p:grpSpPr>
        <a:xfrm>
          <a:off x="0" y="0"/>
          <a:ext cx="0" cy="0"/>
          <a:chOff x="0" y="0"/>
          <a:chExt cx="0" cy="0"/>
        </a:xfrm>
      </p:grpSpPr>
      <p:pic>
        <p:nvPicPr>
          <p:cNvPr id="39" name="画像 38" descr="ロゴのクローズ アップ&#10;&#10;自動生成された説明">
            <a:extLst>
              <a:ext uri="{FF2B5EF4-FFF2-40B4-BE49-F238E27FC236}">
                <a16:creationId xmlns:a16="http://schemas.microsoft.com/office/drawing/2014/main" id="{FBB1AF7B-DC27-1042-8881-1037DED5747A}"/>
              </a:ext>
            </a:extLst>
          </p:cNvPr>
          <p:cNvPicPr>
            <a:picLocks noChangeAspect="1"/>
          </p:cNvPicPr>
          <p:nvPr userDrawn="1"/>
        </p:nvPicPr>
        <p:blipFill>
          <a:blip r:embed="rId2">
            <a:duotone>
              <a:prstClr val="black"/>
              <a:schemeClr val="accent1">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a:solidFill>
            <a:schemeClr val="accent2">
              <a:lumMod val="75000"/>
            </a:schemeClr>
          </a:solidFill>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4038291" y="299224"/>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9" name="図プレースホルダー 7">
            <a:extLst>
              <a:ext uri="{FF2B5EF4-FFF2-40B4-BE49-F238E27FC236}">
                <a16:creationId xmlns:a16="http://schemas.microsoft.com/office/drawing/2014/main" id="{0FF620CC-8934-0542-B9E0-5C3AC21A3861}"/>
              </a:ext>
            </a:extLst>
          </p:cNvPr>
          <p:cNvSpPr>
            <a:spLocks noGrp="1"/>
          </p:cNvSpPr>
          <p:nvPr>
            <p:ph type="pic" sz="quarter" idx="25"/>
          </p:nvPr>
        </p:nvSpPr>
        <p:spPr>
          <a:xfrm>
            <a:off x="10147609" y="299224"/>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0" name="図プレースホルダー 7">
            <a:extLst>
              <a:ext uri="{FF2B5EF4-FFF2-40B4-BE49-F238E27FC236}">
                <a16:creationId xmlns:a16="http://schemas.microsoft.com/office/drawing/2014/main" id="{9CC25979-12D4-D844-8595-D57998E32647}"/>
              </a:ext>
            </a:extLst>
          </p:cNvPr>
          <p:cNvSpPr>
            <a:spLocks noGrp="1"/>
          </p:cNvSpPr>
          <p:nvPr>
            <p:ph type="pic" sz="quarter" idx="26"/>
          </p:nvPr>
        </p:nvSpPr>
        <p:spPr>
          <a:xfrm>
            <a:off x="8111169" y="299224"/>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図プレースホルダー 7">
            <a:extLst>
              <a:ext uri="{FF2B5EF4-FFF2-40B4-BE49-F238E27FC236}">
                <a16:creationId xmlns:a16="http://schemas.microsoft.com/office/drawing/2014/main" id="{F6024D3E-E8FA-6E46-8C9A-621FE55D25BD}"/>
              </a:ext>
            </a:extLst>
          </p:cNvPr>
          <p:cNvSpPr>
            <a:spLocks noGrp="1"/>
          </p:cNvSpPr>
          <p:nvPr>
            <p:ph type="pic" sz="quarter" idx="27"/>
          </p:nvPr>
        </p:nvSpPr>
        <p:spPr>
          <a:xfrm>
            <a:off x="6074730" y="299224"/>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2" name="図プレースホルダー 7">
            <a:extLst>
              <a:ext uri="{FF2B5EF4-FFF2-40B4-BE49-F238E27FC236}">
                <a16:creationId xmlns:a16="http://schemas.microsoft.com/office/drawing/2014/main" id="{F2EB065E-DF40-FE46-8BF7-59D9749336A8}"/>
              </a:ext>
            </a:extLst>
          </p:cNvPr>
          <p:cNvSpPr>
            <a:spLocks noGrp="1"/>
          </p:cNvSpPr>
          <p:nvPr>
            <p:ph type="pic" sz="quarter" idx="28"/>
          </p:nvPr>
        </p:nvSpPr>
        <p:spPr>
          <a:xfrm>
            <a:off x="4038291" y="3611136"/>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図プレースホルダー 7">
            <a:extLst>
              <a:ext uri="{FF2B5EF4-FFF2-40B4-BE49-F238E27FC236}">
                <a16:creationId xmlns:a16="http://schemas.microsoft.com/office/drawing/2014/main" id="{505CDD14-86CD-E14A-9D96-C7A6B6372031}"/>
              </a:ext>
            </a:extLst>
          </p:cNvPr>
          <p:cNvSpPr>
            <a:spLocks noGrp="1"/>
          </p:cNvSpPr>
          <p:nvPr>
            <p:ph type="pic" sz="quarter" idx="29"/>
          </p:nvPr>
        </p:nvSpPr>
        <p:spPr>
          <a:xfrm>
            <a:off x="10147609" y="3611136"/>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9" name="図プレースホルダー 7">
            <a:extLst>
              <a:ext uri="{FF2B5EF4-FFF2-40B4-BE49-F238E27FC236}">
                <a16:creationId xmlns:a16="http://schemas.microsoft.com/office/drawing/2014/main" id="{163D7CCE-562D-5B40-A96D-32F484F3F140}"/>
              </a:ext>
            </a:extLst>
          </p:cNvPr>
          <p:cNvSpPr>
            <a:spLocks noGrp="1"/>
          </p:cNvSpPr>
          <p:nvPr>
            <p:ph type="pic" sz="quarter" idx="30"/>
          </p:nvPr>
        </p:nvSpPr>
        <p:spPr>
          <a:xfrm>
            <a:off x="8111169" y="3611136"/>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0" name="図プレースホルダー 7">
            <a:extLst>
              <a:ext uri="{FF2B5EF4-FFF2-40B4-BE49-F238E27FC236}">
                <a16:creationId xmlns:a16="http://schemas.microsoft.com/office/drawing/2014/main" id="{8660995A-1B0A-D44B-AFC0-99587FD78A4C}"/>
              </a:ext>
            </a:extLst>
          </p:cNvPr>
          <p:cNvSpPr>
            <a:spLocks noGrp="1"/>
          </p:cNvSpPr>
          <p:nvPr>
            <p:ph type="pic" sz="quarter" idx="31"/>
          </p:nvPr>
        </p:nvSpPr>
        <p:spPr>
          <a:xfrm>
            <a:off x="6074730" y="3611136"/>
            <a:ext cx="1739591" cy="1986776"/>
          </a:xfrm>
          <a:solidFill>
            <a:schemeClr val="accent1">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31" name="テキスト プレースホルダー 2">
            <a:extLst>
              <a:ext uri="{FF2B5EF4-FFF2-40B4-BE49-F238E27FC236}">
                <a16:creationId xmlns:a16="http://schemas.microsoft.com/office/drawing/2014/main" id="{0E6CD556-5EC8-4343-9CA7-8D3BBE23188D}"/>
              </a:ext>
            </a:extLst>
          </p:cNvPr>
          <p:cNvSpPr>
            <a:spLocks noGrp="1"/>
          </p:cNvSpPr>
          <p:nvPr>
            <p:ph type="body" sz="quarter" idx="40" hasCustomPrompt="1"/>
          </p:nvPr>
        </p:nvSpPr>
        <p:spPr>
          <a:xfrm>
            <a:off x="39147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18DB013C-0F6D-6F4F-B4D2-5F0E340EFDDC}"/>
              </a:ext>
            </a:extLst>
          </p:cNvPr>
          <p:cNvSpPr>
            <a:spLocks noGrp="1"/>
          </p:cNvSpPr>
          <p:nvPr>
            <p:ph type="body" sz="quarter" idx="41" hasCustomPrompt="1"/>
          </p:nvPr>
        </p:nvSpPr>
        <p:spPr>
          <a:xfrm>
            <a:off x="59721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3" name="テキスト プレースホルダー 2">
            <a:extLst>
              <a:ext uri="{FF2B5EF4-FFF2-40B4-BE49-F238E27FC236}">
                <a16:creationId xmlns:a16="http://schemas.microsoft.com/office/drawing/2014/main" id="{D2AEAAA7-50A1-A044-AB97-A31E0C162230}"/>
              </a:ext>
            </a:extLst>
          </p:cNvPr>
          <p:cNvSpPr>
            <a:spLocks noGrp="1"/>
          </p:cNvSpPr>
          <p:nvPr>
            <p:ph type="body" sz="quarter" idx="42" hasCustomPrompt="1"/>
          </p:nvPr>
        </p:nvSpPr>
        <p:spPr>
          <a:xfrm>
            <a:off x="8000999"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4" name="テキスト プレースホルダー 2">
            <a:extLst>
              <a:ext uri="{FF2B5EF4-FFF2-40B4-BE49-F238E27FC236}">
                <a16:creationId xmlns:a16="http://schemas.microsoft.com/office/drawing/2014/main" id="{74A6EC5F-1541-234C-A13F-751F53218EFD}"/>
              </a:ext>
            </a:extLst>
          </p:cNvPr>
          <p:cNvSpPr>
            <a:spLocks noGrp="1"/>
          </p:cNvSpPr>
          <p:nvPr>
            <p:ph type="body" sz="quarter" idx="43" hasCustomPrompt="1"/>
          </p:nvPr>
        </p:nvSpPr>
        <p:spPr>
          <a:xfrm>
            <a:off x="1002982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5" name="テキスト プレースホルダー 2">
            <a:extLst>
              <a:ext uri="{FF2B5EF4-FFF2-40B4-BE49-F238E27FC236}">
                <a16:creationId xmlns:a16="http://schemas.microsoft.com/office/drawing/2014/main" id="{418728FA-13E2-E448-88AF-563A67BDC613}"/>
              </a:ext>
            </a:extLst>
          </p:cNvPr>
          <p:cNvSpPr>
            <a:spLocks noGrp="1"/>
          </p:cNvSpPr>
          <p:nvPr>
            <p:ph type="body" sz="quarter" idx="44" hasCustomPrompt="1"/>
          </p:nvPr>
        </p:nvSpPr>
        <p:spPr>
          <a:xfrm>
            <a:off x="39147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6" name="テキスト プレースホルダー 2">
            <a:extLst>
              <a:ext uri="{FF2B5EF4-FFF2-40B4-BE49-F238E27FC236}">
                <a16:creationId xmlns:a16="http://schemas.microsoft.com/office/drawing/2014/main" id="{DC361237-FA55-3540-AC45-42E14C6E933E}"/>
              </a:ext>
            </a:extLst>
          </p:cNvPr>
          <p:cNvSpPr>
            <a:spLocks noGrp="1"/>
          </p:cNvSpPr>
          <p:nvPr>
            <p:ph type="body" sz="quarter" idx="45" hasCustomPrompt="1"/>
          </p:nvPr>
        </p:nvSpPr>
        <p:spPr>
          <a:xfrm>
            <a:off x="59721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7" name="テキスト プレースホルダー 2">
            <a:extLst>
              <a:ext uri="{FF2B5EF4-FFF2-40B4-BE49-F238E27FC236}">
                <a16:creationId xmlns:a16="http://schemas.microsoft.com/office/drawing/2014/main" id="{2EB2A863-BFC4-1646-A50B-093C84B6C9E0}"/>
              </a:ext>
            </a:extLst>
          </p:cNvPr>
          <p:cNvSpPr>
            <a:spLocks noGrp="1"/>
          </p:cNvSpPr>
          <p:nvPr>
            <p:ph type="body" sz="quarter" idx="46" hasCustomPrompt="1"/>
          </p:nvPr>
        </p:nvSpPr>
        <p:spPr>
          <a:xfrm>
            <a:off x="8000999"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8" name="テキスト プレースホルダー 2">
            <a:extLst>
              <a:ext uri="{FF2B5EF4-FFF2-40B4-BE49-F238E27FC236}">
                <a16:creationId xmlns:a16="http://schemas.microsoft.com/office/drawing/2014/main" id="{E38016ED-5406-EC43-B1B5-2DAEA5E78A56}"/>
              </a:ext>
            </a:extLst>
          </p:cNvPr>
          <p:cNvSpPr>
            <a:spLocks noGrp="1"/>
          </p:cNvSpPr>
          <p:nvPr>
            <p:ph type="body" sz="quarter" idx="47" hasCustomPrompt="1"/>
          </p:nvPr>
        </p:nvSpPr>
        <p:spPr>
          <a:xfrm>
            <a:off x="1002982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1" name="タイトル 1">
            <a:extLst>
              <a:ext uri="{FF2B5EF4-FFF2-40B4-BE49-F238E27FC236}">
                <a16:creationId xmlns:a16="http://schemas.microsoft.com/office/drawing/2014/main" id="{88C681F2-491B-4C19-BDBA-4A4483B23DBD}"/>
              </a:ext>
            </a:extLst>
          </p:cNvPr>
          <p:cNvSpPr>
            <a:spLocks noGrp="1"/>
          </p:cNvSpPr>
          <p:nvPr>
            <p:ph type="title"/>
          </p:nvPr>
        </p:nvSpPr>
        <p:spPr>
          <a:xfrm>
            <a:off x="755346" y="2046335"/>
            <a:ext cx="2460527" cy="2460527"/>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3834766082"/>
      </p:ext>
    </p:extLst>
  </p:cSld>
  <p:clrMapOvr>
    <a:masterClrMapping/>
  </p:clrMapOvr>
  <p:extLst>
    <p:ext uri="{DCECCB84-F9BA-43D5-87BE-67443E8EF086}">
      <p15:sldGuideLst xmlns:p15="http://schemas.microsoft.com/office/powerpoint/2012/main">
        <p15:guide id="1" orient="horz" pos="1440">
          <p15:clr>
            <a:srgbClr val="FBAE40"/>
          </p15:clr>
        </p15:guide>
        <p15:guide id="2" orient="horz" pos="2376">
          <p15:clr>
            <a:srgbClr val="FBAE40"/>
          </p15:clr>
        </p15:guide>
        <p15:guide id="3" pos="412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紫 2">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860479" y="1145087"/>
            <a:ext cx="4572000" cy="4567825"/>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6759523" y="1145087"/>
            <a:ext cx="4572000" cy="4567825"/>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1033430"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945715"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7" name="タイトル 1">
            <a:extLst>
              <a:ext uri="{FF2B5EF4-FFF2-40B4-BE49-F238E27FC236}">
                <a16:creationId xmlns:a16="http://schemas.microsoft.com/office/drawing/2014/main" id="{9647A6D1-4561-485C-963D-33772D1D4AD4}"/>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1447407287"/>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紫 4">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10991"/>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664395" y="676405"/>
            <a:ext cx="5431605" cy="2752595"/>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893524"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400799" y="2179529"/>
            <a:ext cx="4860099"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5" name="図プレースホルダー 7">
            <a:extLst>
              <a:ext uri="{FF2B5EF4-FFF2-40B4-BE49-F238E27FC236}">
                <a16:creationId xmlns:a16="http://schemas.microsoft.com/office/drawing/2014/main" id="{293CE829-A08E-7743-80D6-410932D3585A}"/>
              </a:ext>
            </a:extLst>
          </p:cNvPr>
          <p:cNvSpPr>
            <a:spLocks noGrp="1"/>
          </p:cNvSpPr>
          <p:nvPr>
            <p:ph type="pic" sz="quarter" idx="37"/>
          </p:nvPr>
        </p:nvSpPr>
        <p:spPr>
          <a:xfrm>
            <a:off x="6100691" y="676405"/>
            <a:ext cx="5431605" cy="2752595"/>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56E30A6B-0895-CE49-8A5D-54D1D0191F3F}"/>
              </a:ext>
            </a:extLst>
          </p:cNvPr>
          <p:cNvSpPr>
            <a:spLocks noGrp="1"/>
          </p:cNvSpPr>
          <p:nvPr>
            <p:ph type="pic" sz="quarter" idx="38"/>
          </p:nvPr>
        </p:nvSpPr>
        <p:spPr>
          <a:xfrm>
            <a:off x="664395" y="3429000"/>
            <a:ext cx="5431605" cy="2797758"/>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A4861330-4ABF-BF41-855B-6FF38C85AA18}"/>
              </a:ext>
            </a:extLst>
          </p:cNvPr>
          <p:cNvSpPr>
            <a:spLocks noGrp="1"/>
          </p:cNvSpPr>
          <p:nvPr>
            <p:ph type="pic" sz="quarter" idx="39"/>
          </p:nvPr>
        </p:nvSpPr>
        <p:spPr>
          <a:xfrm>
            <a:off x="6100691" y="3429000"/>
            <a:ext cx="5431605" cy="2797758"/>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テキスト プレースホルダー 2">
            <a:extLst>
              <a:ext uri="{FF2B5EF4-FFF2-40B4-BE49-F238E27FC236}">
                <a16:creationId xmlns:a16="http://schemas.microsoft.com/office/drawing/2014/main" id="{F9AB78FE-FF4A-E541-8D61-A80803531755}"/>
              </a:ext>
            </a:extLst>
          </p:cNvPr>
          <p:cNvSpPr>
            <a:spLocks noGrp="1"/>
          </p:cNvSpPr>
          <p:nvPr>
            <p:ph type="body" sz="quarter" idx="40" hasCustomPrompt="1"/>
          </p:nvPr>
        </p:nvSpPr>
        <p:spPr>
          <a:xfrm>
            <a:off x="6334525"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0" name="テキスト プレースホルダー 2">
            <a:extLst>
              <a:ext uri="{FF2B5EF4-FFF2-40B4-BE49-F238E27FC236}">
                <a16:creationId xmlns:a16="http://schemas.microsoft.com/office/drawing/2014/main" id="{6007B0C0-B4DD-9E47-9E81-0F972A267C35}"/>
              </a:ext>
            </a:extLst>
          </p:cNvPr>
          <p:cNvSpPr>
            <a:spLocks noGrp="1"/>
          </p:cNvSpPr>
          <p:nvPr>
            <p:ph type="body" sz="quarter" idx="41" hasCustomPrompt="1"/>
          </p:nvPr>
        </p:nvSpPr>
        <p:spPr>
          <a:xfrm>
            <a:off x="893524"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1" name="テキスト プレースホルダー 2">
            <a:extLst>
              <a:ext uri="{FF2B5EF4-FFF2-40B4-BE49-F238E27FC236}">
                <a16:creationId xmlns:a16="http://schemas.microsoft.com/office/drawing/2014/main" id="{78F0286B-475E-E143-B76A-C15CE2FC562E}"/>
              </a:ext>
            </a:extLst>
          </p:cNvPr>
          <p:cNvSpPr>
            <a:spLocks noGrp="1"/>
          </p:cNvSpPr>
          <p:nvPr>
            <p:ph type="body" sz="quarter" idx="42" hasCustomPrompt="1"/>
          </p:nvPr>
        </p:nvSpPr>
        <p:spPr>
          <a:xfrm>
            <a:off x="6334525"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タイトル 1">
            <a:extLst>
              <a:ext uri="{FF2B5EF4-FFF2-40B4-BE49-F238E27FC236}">
                <a16:creationId xmlns:a16="http://schemas.microsoft.com/office/drawing/2014/main" id="{46619C0C-3339-4AF9-8340-ED74FF3BB249}"/>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2596313324"/>
      </p:ext>
    </p:extLst>
  </p:cSld>
  <p:clrMapOvr>
    <a:masterClrMapping/>
  </p:clrMapOvr>
  <p:extLst>
    <p:ext uri="{DCECCB84-F9BA-43D5-87BE-67443E8EF086}">
      <p15:sldGuideLst xmlns:p15="http://schemas.microsoft.com/office/powerpoint/2012/main">
        <p15:guide id="1" orient="horz" pos="3936" userDrawn="1">
          <p15:clr>
            <a:srgbClr val="FBAE40"/>
          </p15:clr>
        </p15:guide>
        <p15:guide id="2" orient="horz" pos="384" userDrawn="1">
          <p15:clr>
            <a:srgbClr val="FBAE40"/>
          </p15:clr>
        </p15:guide>
        <p15:guide id="3" pos="4032" userDrawn="1">
          <p15:clr>
            <a:srgbClr val="FBAE40"/>
          </p15:clr>
        </p15:guide>
        <p15:guide id="4" pos="384" userDrawn="1">
          <p15:clr>
            <a:srgbClr val="FBAE40"/>
          </p15:clr>
        </p15:guide>
        <p15:guide id="6" pos="600" userDrawn="1">
          <p15:clr>
            <a:srgbClr val="FBAE40"/>
          </p15:clr>
        </p15:guide>
        <p15:guide id="7"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紫 6">
    <p:spTree>
      <p:nvGrpSpPr>
        <p:cNvPr id="1" name=""/>
        <p:cNvGrpSpPr/>
        <p:nvPr/>
      </p:nvGrpSpPr>
      <p:grpSpPr>
        <a:xfrm>
          <a:off x="0" y="0"/>
          <a:ext cx="0" cy="0"/>
          <a:chOff x="0" y="0"/>
          <a:chExt cx="0" cy="0"/>
        </a:xfrm>
      </p:grpSpPr>
      <p:pic>
        <p:nvPicPr>
          <p:cNvPr id="33" name="画像 32" descr="ロゴのクローズ アップ&#10;&#10;自動生成された説明">
            <a:extLst>
              <a:ext uri="{FF2B5EF4-FFF2-40B4-BE49-F238E27FC236}">
                <a16:creationId xmlns:a16="http://schemas.microsoft.com/office/drawing/2014/main" id="{5DD9DAC9-3632-5748-8EC4-0865794E0481}"/>
              </a:ext>
            </a:extLst>
          </p:cNvPr>
          <p:cNvPicPr>
            <a:picLocks noChangeAspect="1"/>
          </p:cNvPicPr>
          <p:nvPr userDrawn="1"/>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3276601" y="299224"/>
            <a:ext cx="2667000"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6" name="図プレースホルダー 7">
            <a:extLst>
              <a:ext uri="{FF2B5EF4-FFF2-40B4-BE49-F238E27FC236}">
                <a16:creationId xmlns:a16="http://schemas.microsoft.com/office/drawing/2014/main" id="{7DBA499B-32B9-A541-A407-A03F84B9033C}"/>
              </a:ext>
            </a:extLst>
          </p:cNvPr>
          <p:cNvSpPr>
            <a:spLocks noGrp="1"/>
          </p:cNvSpPr>
          <p:nvPr>
            <p:ph type="pic" sz="quarter" idx="17"/>
          </p:nvPr>
        </p:nvSpPr>
        <p:spPr>
          <a:xfrm>
            <a:off x="3291159" y="3587750"/>
            <a:ext cx="265244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4" name="図プレースホルダー 7">
            <a:extLst>
              <a:ext uri="{FF2B5EF4-FFF2-40B4-BE49-F238E27FC236}">
                <a16:creationId xmlns:a16="http://schemas.microsoft.com/office/drawing/2014/main" id="{D65E4EE5-CDFE-F343-A74F-948BF89B7FF1}"/>
              </a:ext>
            </a:extLst>
          </p:cNvPr>
          <p:cNvSpPr>
            <a:spLocks noGrp="1"/>
          </p:cNvSpPr>
          <p:nvPr>
            <p:ph type="pic" sz="quarter" idx="21"/>
          </p:nvPr>
        </p:nvSpPr>
        <p:spPr>
          <a:xfrm>
            <a:off x="6254750" y="299224"/>
            <a:ext cx="2667000"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5" name="図プレースホルダー 7">
            <a:extLst>
              <a:ext uri="{FF2B5EF4-FFF2-40B4-BE49-F238E27FC236}">
                <a16:creationId xmlns:a16="http://schemas.microsoft.com/office/drawing/2014/main" id="{A9D31492-FA30-B843-B23C-83FA880EAA62}"/>
              </a:ext>
            </a:extLst>
          </p:cNvPr>
          <p:cNvSpPr>
            <a:spLocks noGrp="1"/>
          </p:cNvSpPr>
          <p:nvPr>
            <p:ph type="pic" sz="quarter" idx="22"/>
          </p:nvPr>
        </p:nvSpPr>
        <p:spPr>
          <a:xfrm>
            <a:off x="9220974" y="299224"/>
            <a:ext cx="2667000"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E59FAF2D-019D-3042-A949-ED165C6A80C9}"/>
              </a:ext>
            </a:extLst>
          </p:cNvPr>
          <p:cNvSpPr>
            <a:spLocks noGrp="1"/>
          </p:cNvSpPr>
          <p:nvPr>
            <p:ph type="pic" sz="quarter" idx="23"/>
          </p:nvPr>
        </p:nvSpPr>
        <p:spPr>
          <a:xfrm>
            <a:off x="6254750" y="3588834"/>
            <a:ext cx="2667000" cy="1985692"/>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733385C3-F88D-6843-82E1-77342E4D0389}"/>
              </a:ext>
            </a:extLst>
          </p:cNvPr>
          <p:cNvSpPr>
            <a:spLocks noGrp="1"/>
          </p:cNvSpPr>
          <p:nvPr>
            <p:ph type="pic" sz="quarter" idx="24"/>
          </p:nvPr>
        </p:nvSpPr>
        <p:spPr>
          <a:xfrm>
            <a:off x="9220974" y="3588834"/>
            <a:ext cx="2667000" cy="1985692"/>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7" name="テキスト プレースホルダー 2">
            <a:extLst>
              <a:ext uri="{FF2B5EF4-FFF2-40B4-BE49-F238E27FC236}">
                <a16:creationId xmlns:a16="http://schemas.microsoft.com/office/drawing/2014/main" id="{0AE39184-2938-6044-B0C8-415D242588AA}"/>
              </a:ext>
            </a:extLst>
          </p:cNvPr>
          <p:cNvSpPr>
            <a:spLocks noGrp="1"/>
          </p:cNvSpPr>
          <p:nvPr>
            <p:ph type="body" sz="quarter" idx="32" hasCustomPrompt="1"/>
          </p:nvPr>
        </p:nvSpPr>
        <p:spPr>
          <a:xfrm>
            <a:off x="3187906"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8" name="テキスト プレースホルダー 2">
            <a:extLst>
              <a:ext uri="{FF2B5EF4-FFF2-40B4-BE49-F238E27FC236}">
                <a16:creationId xmlns:a16="http://schemas.microsoft.com/office/drawing/2014/main" id="{9840F1B8-F059-AB47-AA56-D3CB7DBF897E}"/>
              </a:ext>
            </a:extLst>
          </p:cNvPr>
          <p:cNvSpPr>
            <a:spLocks noGrp="1"/>
          </p:cNvSpPr>
          <p:nvPr>
            <p:ph type="body" sz="quarter" idx="33" hasCustomPrompt="1"/>
          </p:nvPr>
        </p:nvSpPr>
        <p:spPr>
          <a:xfrm>
            <a:off x="6160548"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9" name="テキスト プレースホルダー 2">
            <a:extLst>
              <a:ext uri="{FF2B5EF4-FFF2-40B4-BE49-F238E27FC236}">
                <a16:creationId xmlns:a16="http://schemas.microsoft.com/office/drawing/2014/main" id="{02AA2A42-98B0-8943-B299-0A0F306D9EF5}"/>
              </a:ext>
            </a:extLst>
          </p:cNvPr>
          <p:cNvSpPr>
            <a:spLocks noGrp="1"/>
          </p:cNvSpPr>
          <p:nvPr>
            <p:ph type="body" sz="quarter" idx="34" hasCustomPrompt="1"/>
          </p:nvPr>
        </p:nvSpPr>
        <p:spPr>
          <a:xfrm>
            <a:off x="9133190"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0" name="テキスト プレースホルダー 2">
            <a:extLst>
              <a:ext uri="{FF2B5EF4-FFF2-40B4-BE49-F238E27FC236}">
                <a16:creationId xmlns:a16="http://schemas.microsoft.com/office/drawing/2014/main" id="{A3295F92-0AC1-2241-9379-82764BC7B26B}"/>
              </a:ext>
            </a:extLst>
          </p:cNvPr>
          <p:cNvSpPr>
            <a:spLocks noGrp="1"/>
          </p:cNvSpPr>
          <p:nvPr>
            <p:ph type="body" sz="quarter" idx="35" hasCustomPrompt="1"/>
          </p:nvPr>
        </p:nvSpPr>
        <p:spPr>
          <a:xfrm>
            <a:off x="3187906"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1" name="テキスト プレースホルダー 2">
            <a:extLst>
              <a:ext uri="{FF2B5EF4-FFF2-40B4-BE49-F238E27FC236}">
                <a16:creationId xmlns:a16="http://schemas.microsoft.com/office/drawing/2014/main" id="{4BC2188F-374F-7640-8FE2-59D3FD67D104}"/>
              </a:ext>
            </a:extLst>
          </p:cNvPr>
          <p:cNvSpPr>
            <a:spLocks noGrp="1"/>
          </p:cNvSpPr>
          <p:nvPr>
            <p:ph type="body" sz="quarter" idx="36" hasCustomPrompt="1"/>
          </p:nvPr>
        </p:nvSpPr>
        <p:spPr>
          <a:xfrm>
            <a:off x="6160548"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0CCC484A-A3FE-1C4F-BFE0-E9122DA9D369}"/>
              </a:ext>
            </a:extLst>
          </p:cNvPr>
          <p:cNvSpPr>
            <a:spLocks noGrp="1"/>
          </p:cNvSpPr>
          <p:nvPr>
            <p:ph type="body" sz="quarter" idx="37" hasCustomPrompt="1"/>
          </p:nvPr>
        </p:nvSpPr>
        <p:spPr>
          <a:xfrm>
            <a:off x="9133190"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8" name="タイトル 1">
            <a:extLst>
              <a:ext uri="{FF2B5EF4-FFF2-40B4-BE49-F238E27FC236}">
                <a16:creationId xmlns:a16="http://schemas.microsoft.com/office/drawing/2014/main" id="{68543C2E-15EE-4E7E-AE2E-C515AD7A177C}"/>
              </a:ext>
            </a:extLst>
          </p:cNvPr>
          <p:cNvSpPr>
            <a:spLocks noGrp="1"/>
          </p:cNvSpPr>
          <p:nvPr>
            <p:ph type="title"/>
          </p:nvPr>
        </p:nvSpPr>
        <p:spPr>
          <a:xfrm>
            <a:off x="398158" y="2046335"/>
            <a:ext cx="2460527" cy="24605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1224622311"/>
      </p:ext>
    </p:extLst>
  </p:cSld>
  <p:clrMapOvr>
    <a:masterClrMapping/>
  </p:clrMapOvr>
  <p:extLst>
    <p:ext uri="{DCECCB84-F9BA-43D5-87BE-67443E8EF086}">
      <p15:sldGuideLst xmlns:p15="http://schemas.microsoft.com/office/powerpoint/2012/main">
        <p15:guide id="1" orient="horz" pos="1440" userDrawn="1">
          <p15:clr>
            <a:srgbClr val="FBAE40"/>
          </p15:clr>
        </p15:guide>
        <p15:guide id="2" orient="horz" pos="2376">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紫 8">
    <p:spTree>
      <p:nvGrpSpPr>
        <p:cNvPr id="1" name=""/>
        <p:cNvGrpSpPr/>
        <p:nvPr/>
      </p:nvGrpSpPr>
      <p:grpSpPr>
        <a:xfrm>
          <a:off x="0" y="0"/>
          <a:ext cx="0" cy="0"/>
          <a:chOff x="0" y="0"/>
          <a:chExt cx="0" cy="0"/>
        </a:xfrm>
      </p:grpSpPr>
      <p:pic>
        <p:nvPicPr>
          <p:cNvPr id="39" name="画像 38" descr="ロゴのクローズ アップ&#10;&#10;自動生成された説明">
            <a:extLst>
              <a:ext uri="{FF2B5EF4-FFF2-40B4-BE49-F238E27FC236}">
                <a16:creationId xmlns:a16="http://schemas.microsoft.com/office/drawing/2014/main" id="{FBB1AF7B-DC27-1042-8881-1037DED5747A}"/>
              </a:ext>
            </a:extLst>
          </p:cNvPr>
          <p:cNvPicPr>
            <a:picLocks noChangeAspect="1"/>
          </p:cNvPicPr>
          <p:nvPr userDrawn="1"/>
        </p:nvPicPr>
        <p:blipFill>
          <a:blip r:embed="rId2">
            <a:duotone>
              <a:prstClr val="black"/>
              <a:schemeClr val="accent2">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a:solidFill>
            <a:schemeClr val="accent2">
              <a:lumMod val="75000"/>
            </a:schemeClr>
          </a:solidFill>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4038291" y="299224"/>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9" name="図プレースホルダー 7">
            <a:extLst>
              <a:ext uri="{FF2B5EF4-FFF2-40B4-BE49-F238E27FC236}">
                <a16:creationId xmlns:a16="http://schemas.microsoft.com/office/drawing/2014/main" id="{0FF620CC-8934-0542-B9E0-5C3AC21A3861}"/>
              </a:ext>
            </a:extLst>
          </p:cNvPr>
          <p:cNvSpPr>
            <a:spLocks noGrp="1"/>
          </p:cNvSpPr>
          <p:nvPr>
            <p:ph type="pic" sz="quarter" idx="25"/>
          </p:nvPr>
        </p:nvSpPr>
        <p:spPr>
          <a:xfrm>
            <a:off x="10147609" y="299224"/>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0" name="図プレースホルダー 7">
            <a:extLst>
              <a:ext uri="{FF2B5EF4-FFF2-40B4-BE49-F238E27FC236}">
                <a16:creationId xmlns:a16="http://schemas.microsoft.com/office/drawing/2014/main" id="{9CC25979-12D4-D844-8595-D57998E32647}"/>
              </a:ext>
            </a:extLst>
          </p:cNvPr>
          <p:cNvSpPr>
            <a:spLocks noGrp="1"/>
          </p:cNvSpPr>
          <p:nvPr>
            <p:ph type="pic" sz="quarter" idx="26"/>
          </p:nvPr>
        </p:nvSpPr>
        <p:spPr>
          <a:xfrm>
            <a:off x="8111169" y="299224"/>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図プレースホルダー 7">
            <a:extLst>
              <a:ext uri="{FF2B5EF4-FFF2-40B4-BE49-F238E27FC236}">
                <a16:creationId xmlns:a16="http://schemas.microsoft.com/office/drawing/2014/main" id="{F6024D3E-E8FA-6E46-8C9A-621FE55D25BD}"/>
              </a:ext>
            </a:extLst>
          </p:cNvPr>
          <p:cNvSpPr>
            <a:spLocks noGrp="1"/>
          </p:cNvSpPr>
          <p:nvPr>
            <p:ph type="pic" sz="quarter" idx="27"/>
          </p:nvPr>
        </p:nvSpPr>
        <p:spPr>
          <a:xfrm>
            <a:off x="6074730" y="299224"/>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2" name="図プレースホルダー 7">
            <a:extLst>
              <a:ext uri="{FF2B5EF4-FFF2-40B4-BE49-F238E27FC236}">
                <a16:creationId xmlns:a16="http://schemas.microsoft.com/office/drawing/2014/main" id="{F2EB065E-DF40-FE46-8BF7-59D9749336A8}"/>
              </a:ext>
            </a:extLst>
          </p:cNvPr>
          <p:cNvSpPr>
            <a:spLocks noGrp="1"/>
          </p:cNvSpPr>
          <p:nvPr>
            <p:ph type="pic" sz="quarter" idx="28"/>
          </p:nvPr>
        </p:nvSpPr>
        <p:spPr>
          <a:xfrm>
            <a:off x="4038291" y="3611136"/>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図プレースホルダー 7">
            <a:extLst>
              <a:ext uri="{FF2B5EF4-FFF2-40B4-BE49-F238E27FC236}">
                <a16:creationId xmlns:a16="http://schemas.microsoft.com/office/drawing/2014/main" id="{505CDD14-86CD-E14A-9D96-C7A6B6372031}"/>
              </a:ext>
            </a:extLst>
          </p:cNvPr>
          <p:cNvSpPr>
            <a:spLocks noGrp="1"/>
          </p:cNvSpPr>
          <p:nvPr>
            <p:ph type="pic" sz="quarter" idx="29"/>
          </p:nvPr>
        </p:nvSpPr>
        <p:spPr>
          <a:xfrm>
            <a:off x="10147609" y="3611136"/>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9" name="図プレースホルダー 7">
            <a:extLst>
              <a:ext uri="{FF2B5EF4-FFF2-40B4-BE49-F238E27FC236}">
                <a16:creationId xmlns:a16="http://schemas.microsoft.com/office/drawing/2014/main" id="{163D7CCE-562D-5B40-A96D-32F484F3F140}"/>
              </a:ext>
            </a:extLst>
          </p:cNvPr>
          <p:cNvSpPr>
            <a:spLocks noGrp="1"/>
          </p:cNvSpPr>
          <p:nvPr>
            <p:ph type="pic" sz="quarter" idx="30"/>
          </p:nvPr>
        </p:nvSpPr>
        <p:spPr>
          <a:xfrm>
            <a:off x="8111169" y="3611136"/>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0" name="図プレースホルダー 7">
            <a:extLst>
              <a:ext uri="{FF2B5EF4-FFF2-40B4-BE49-F238E27FC236}">
                <a16:creationId xmlns:a16="http://schemas.microsoft.com/office/drawing/2014/main" id="{8660995A-1B0A-D44B-AFC0-99587FD78A4C}"/>
              </a:ext>
            </a:extLst>
          </p:cNvPr>
          <p:cNvSpPr>
            <a:spLocks noGrp="1"/>
          </p:cNvSpPr>
          <p:nvPr>
            <p:ph type="pic" sz="quarter" idx="31"/>
          </p:nvPr>
        </p:nvSpPr>
        <p:spPr>
          <a:xfrm>
            <a:off x="6074730" y="3611136"/>
            <a:ext cx="1739591" cy="1986776"/>
          </a:xfrm>
          <a:solidFill>
            <a:schemeClr val="accent2">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31" name="テキスト プレースホルダー 2">
            <a:extLst>
              <a:ext uri="{FF2B5EF4-FFF2-40B4-BE49-F238E27FC236}">
                <a16:creationId xmlns:a16="http://schemas.microsoft.com/office/drawing/2014/main" id="{0E6CD556-5EC8-4343-9CA7-8D3BBE23188D}"/>
              </a:ext>
            </a:extLst>
          </p:cNvPr>
          <p:cNvSpPr>
            <a:spLocks noGrp="1"/>
          </p:cNvSpPr>
          <p:nvPr>
            <p:ph type="body" sz="quarter" idx="40" hasCustomPrompt="1"/>
          </p:nvPr>
        </p:nvSpPr>
        <p:spPr>
          <a:xfrm>
            <a:off x="39147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18DB013C-0F6D-6F4F-B4D2-5F0E340EFDDC}"/>
              </a:ext>
            </a:extLst>
          </p:cNvPr>
          <p:cNvSpPr>
            <a:spLocks noGrp="1"/>
          </p:cNvSpPr>
          <p:nvPr>
            <p:ph type="body" sz="quarter" idx="41" hasCustomPrompt="1"/>
          </p:nvPr>
        </p:nvSpPr>
        <p:spPr>
          <a:xfrm>
            <a:off x="597217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3" name="テキスト プレースホルダー 2">
            <a:extLst>
              <a:ext uri="{FF2B5EF4-FFF2-40B4-BE49-F238E27FC236}">
                <a16:creationId xmlns:a16="http://schemas.microsoft.com/office/drawing/2014/main" id="{D2AEAAA7-50A1-A044-AB97-A31E0C162230}"/>
              </a:ext>
            </a:extLst>
          </p:cNvPr>
          <p:cNvSpPr>
            <a:spLocks noGrp="1"/>
          </p:cNvSpPr>
          <p:nvPr>
            <p:ph type="body" sz="quarter" idx="42" hasCustomPrompt="1"/>
          </p:nvPr>
        </p:nvSpPr>
        <p:spPr>
          <a:xfrm>
            <a:off x="8000999"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4" name="テキスト プレースホルダー 2">
            <a:extLst>
              <a:ext uri="{FF2B5EF4-FFF2-40B4-BE49-F238E27FC236}">
                <a16:creationId xmlns:a16="http://schemas.microsoft.com/office/drawing/2014/main" id="{74A6EC5F-1541-234C-A13F-751F53218EFD}"/>
              </a:ext>
            </a:extLst>
          </p:cNvPr>
          <p:cNvSpPr>
            <a:spLocks noGrp="1"/>
          </p:cNvSpPr>
          <p:nvPr>
            <p:ph type="body" sz="quarter" idx="43" hasCustomPrompt="1"/>
          </p:nvPr>
        </p:nvSpPr>
        <p:spPr>
          <a:xfrm>
            <a:off x="10029824" y="2399177"/>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5" name="テキスト プレースホルダー 2">
            <a:extLst>
              <a:ext uri="{FF2B5EF4-FFF2-40B4-BE49-F238E27FC236}">
                <a16:creationId xmlns:a16="http://schemas.microsoft.com/office/drawing/2014/main" id="{418728FA-13E2-E448-88AF-563A67BDC613}"/>
              </a:ext>
            </a:extLst>
          </p:cNvPr>
          <p:cNvSpPr>
            <a:spLocks noGrp="1"/>
          </p:cNvSpPr>
          <p:nvPr>
            <p:ph type="body" sz="quarter" idx="44" hasCustomPrompt="1"/>
          </p:nvPr>
        </p:nvSpPr>
        <p:spPr>
          <a:xfrm>
            <a:off x="39147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6" name="テキスト プレースホルダー 2">
            <a:extLst>
              <a:ext uri="{FF2B5EF4-FFF2-40B4-BE49-F238E27FC236}">
                <a16:creationId xmlns:a16="http://schemas.microsoft.com/office/drawing/2014/main" id="{DC361237-FA55-3540-AC45-42E14C6E933E}"/>
              </a:ext>
            </a:extLst>
          </p:cNvPr>
          <p:cNvSpPr>
            <a:spLocks noGrp="1"/>
          </p:cNvSpPr>
          <p:nvPr>
            <p:ph type="body" sz="quarter" idx="45" hasCustomPrompt="1"/>
          </p:nvPr>
        </p:nvSpPr>
        <p:spPr>
          <a:xfrm>
            <a:off x="597217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7" name="テキスト プレースホルダー 2">
            <a:extLst>
              <a:ext uri="{FF2B5EF4-FFF2-40B4-BE49-F238E27FC236}">
                <a16:creationId xmlns:a16="http://schemas.microsoft.com/office/drawing/2014/main" id="{2EB2A863-BFC4-1646-A50B-093C84B6C9E0}"/>
              </a:ext>
            </a:extLst>
          </p:cNvPr>
          <p:cNvSpPr>
            <a:spLocks noGrp="1"/>
          </p:cNvSpPr>
          <p:nvPr>
            <p:ph type="body" sz="quarter" idx="46" hasCustomPrompt="1"/>
          </p:nvPr>
        </p:nvSpPr>
        <p:spPr>
          <a:xfrm>
            <a:off x="8000999"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8" name="テキスト プレースホルダー 2">
            <a:extLst>
              <a:ext uri="{FF2B5EF4-FFF2-40B4-BE49-F238E27FC236}">
                <a16:creationId xmlns:a16="http://schemas.microsoft.com/office/drawing/2014/main" id="{E38016ED-5406-EC43-B1B5-2DAEA5E78A56}"/>
              </a:ext>
            </a:extLst>
          </p:cNvPr>
          <p:cNvSpPr>
            <a:spLocks noGrp="1"/>
          </p:cNvSpPr>
          <p:nvPr>
            <p:ph type="body" sz="quarter" idx="47" hasCustomPrompt="1"/>
          </p:nvPr>
        </p:nvSpPr>
        <p:spPr>
          <a:xfrm>
            <a:off x="10029824" y="5685302"/>
            <a:ext cx="1933783" cy="877423"/>
          </a:xfrm>
        </p:spPr>
        <p:txBody>
          <a:bodyPr rtlCol="0">
            <a:noAutofit/>
          </a:bodyPr>
          <a:lstStyle>
            <a:lvl1pPr marL="0" indent="0">
              <a:buNone/>
              <a:defRPr sz="1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1" name="タイトル 1">
            <a:extLst>
              <a:ext uri="{FF2B5EF4-FFF2-40B4-BE49-F238E27FC236}">
                <a16:creationId xmlns:a16="http://schemas.microsoft.com/office/drawing/2014/main" id="{9934290D-6C7C-4BB1-A58F-F5327F7870C4}"/>
              </a:ext>
            </a:extLst>
          </p:cNvPr>
          <p:cNvSpPr>
            <a:spLocks noGrp="1"/>
          </p:cNvSpPr>
          <p:nvPr>
            <p:ph type="title"/>
          </p:nvPr>
        </p:nvSpPr>
        <p:spPr>
          <a:xfrm>
            <a:off x="755346" y="2046335"/>
            <a:ext cx="2460527" cy="2460527"/>
          </a:xfrm>
          <a:prstGeom prst="ellips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1904546362"/>
      </p:ext>
    </p:extLst>
  </p:cSld>
  <p:clrMapOvr>
    <a:masterClrMapping/>
  </p:clrMapOvr>
  <p:extLst>
    <p:ext uri="{DCECCB84-F9BA-43D5-87BE-67443E8EF086}">
      <p15:sldGuideLst xmlns:p15="http://schemas.microsoft.com/office/powerpoint/2012/main">
        <p15:guide id="1" orient="horz" pos="1440">
          <p15:clr>
            <a:srgbClr val="FBAE40"/>
          </p15:clr>
        </p15:guide>
        <p15:guide id="2" orient="horz" pos="2376">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赤 1">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1219201" y="1145087"/>
            <a:ext cx="4572000" cy="4567825"/>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 name="長方形 1">
            <a:extLst>
              <a:ext uri="{FF2B5EF4-FFF2-40B4-BE49-F238E27FC236}">
                <a16:creationId xmlns:a16="http://schemas.microsoft.com/office/drawing/2014/main" id="{E3D22C0B-FC5A-3B4F-B609-73F46AB075A1}"/>
              </a:ext>
            </a:extLst>
          </p:cNvPr>
          <p:cNvSpPr/>
          <p:nvPr userDrawn="1"/>
        </p:nvSpPr>
        <p:spPr>
          <a:xfrm>
            <a:off x="709809" y="578588"/>
            <a:ext cx="10772382" cy="5700824"/>
          </a:xfrm>
          <a:prstGeom prst="rect">
            <a:avLst/>
          </a:prstGeom>
          <a:noFill/>
          <a:ln w="38100">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ja-JP" altLang="en-US" noProof="0">
              <a:latin typeface="Meiryo UI" panose="020B0604030504040204" pitchFamily="50" charset="-128"/>
              <a:ea typeface="Meiryo UI" panose="020B0604030504040204" pitchFamily="50" charset="-128"/>
            </a:endParaRPr>
          </a:p>
        </p:txBody>
      </p:sp>
      <p:sp>
        <p:nvSpPr>
          <p:cNvPr id="9" name="テキスト プレースホルダー 2">
            <a:extLst>
              <a:ext uri="{FF2B5EF4-FFF2-40B4-BE49-F238E27FC236}">
                <a16:creationId xmlns:a16="http://schemas.microsoft.com/office/drawing/2014/main" id="{BC74F3B1-F143-5349-9D0A-9B4F51DDA945}"/>
              </a:ext>
            </a:extLst>
          </p:cNvPr>
          <p:cNvSpPr>
            <a:spLocks noGrp="1"/>
          </p:cNvSpPr>
          <p:nvPr>
            <p:ph type="body" sz="quarter" idx="34" hasCustomPrompt="1"/>
          </p:nvPr>
        </p:nvSpPr>
        <p:spPr>
          <a:xfrm>
            <a:off x="6400800" y="1893450"/>
            <a:ext cx="4659681" cy="2125161"/>
          </a:xfrm>
        </p:spPr>
        <p:txBody>
          <a:bodyPr rtlCol="0" anchor="t">
            <a:noAutofit/>
          </a:bodyPr>
          <a:lstStyle>
            <a:lvl1pPr marL="0" indent="0" algn="ctr">
              <a:buNone/>
              <a:defRPr sz="5400" b="1" i="0">
                <a:solidFill>
                  <a:schemeClr val="accent4">
                    <a:lumMod val="40000"/>
                    <a:lumOff val="60000"/>
                  </a:schemeClr>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テキスト プレースホルダー 2">
            <a:extLst>
              <a:ext uri="{FF2B5EF4-FFF2-40B4-BE49-F238E27FC236}">
                <a16:creationId xmlns:a16="http://schemas.microsoft.com/office/drawing/2014/main" id="{2F215FD3-3A02-7642-872B-F4202E5CEFFB}"/>
              </a:ext>
            </a:extLst>
          </p:cNvPr>
          <p:cNvSpPr>
            <a:spLocks noGrp="1"/>
          </p:cNvSpPr>
          <p:nvPr>
            <p:ph type="body" sz="quarter" idx="35" hasCustomPrompt="1"/>
          </p:nvPr>
        </p:nvSpPr>
        <p:spPr>
          <a:xfrm>
            <a:off x="6400800" y="4233187"/>
            <a:ext cx="4659681" cy="1479724"/>
          </a:xfrm>
        </p:spPr>
        <p:txBody>
          <a:bodyPr rtlCol="0" anchor="t">
            <a:noAutofit/>
          </a:bodyPr>
          <a:lstStyle>
            <a:lvl1pPr marL="0" indent="0" algn="ctr">
              <a:buNone/>
              <a:defRPr sz="36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1" name="タイトル 3">
            <a:extLst>
              <a:ext uri="{FF2B5EF4-FFF2-40B4-BE49-F238E27FC236}">
                <a16:creationId xmlns:a16="http://schemas.microsoft.com/office/drawing/2014/main" id="{9CBBF73E-E67C-45F0-8034-1760A24AC4B9}"/>
              </a:ext>
            </a:extLst>
          </p:cNvPr>
          <p:cNvSpPr>
            <a:spLocks noGrp="1"/>
          </p:cNvSpPr>
          <p:nvPr>
            <p:ph type="title"/>
          </p:nvPr>
        </p:nvSpPr>
        <p:spPr>
          <a:xfrm>
            <a:off x="6400800" y="1126234"/>
            <a:ext cx="4789714" cy="461666"/>
          </a:xfrm>
          <a:noFill/>
        </p:spPr>
        <p:txBody>
          <a:bodyPr wrap="square" rtlCol="0">
            <a:noAutofit/>
          </a:bodyPr>
          <a:lstStyle>
            <a:lvl1pPr algn="ctr">
              <a:defRPr lang="en-US" sz="2400" cap="all" baseline="0" dirty="0">
                <a:solidFill>
                  <a:schemeClr val="bg1"/>
                </a:solidFill>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2719395035"/>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赤 2">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860479" y="1145087"/>
            <a:ext cx="4572000" cy="4567825"/>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8" name="図プレースホルダー 7">
            <a:extLst>
              <a:ext uri="{FF2B5EF4-FFF2-40B4-BE49-F238E27FC236}">
                <a16:creationId xmlns:a16="http://schemas.microsoft.com/office/drawing/2014/main" id="{82C5A4BF-0E72-F442-BF77-108D46EB18AE}"/>
              </a:ext>
            </a:extLst>
          </p:cNvPr>
          <p:cNvSpPr>
            <a:spLocks noGrp="1"/>
          </p:cNvSpPr>
          <p:nvPr>
            <p:ph type="pic" sz="quarter" idx="16"/>
          </p:nvPr>
        </p:nvSpPr>
        <p:spPr>
          <a:xfrm>
            <a:off x="6759523" y="1145087"/>
            <a:ext cx="4572000" cy="4567825"/>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1033430"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945715" y="4396636"/>
            <a:ext cx="4265080"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 name="タイトル 1">
            <a:extLst>
              <a:ext uri="{FF2B5EF4-FFF2-40B4-BE49-F238E27FC236}">
                <a16:creationId xmlns:a16="http://schemas.microsoft.com/office/drawing/2014/main" id="{4F3A7A87-4927-47CD-A42F-0ADF49B268F0}"/>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3990101069"/>
      </p:ext>
    </p:extLst>
  </p:cSld>
  <p:clrMapOvr>
    <a:masterClrMapping/>
  </p:clrMapOvr>
  <p:extLst>
    <p:ext uri="{DCECCB84-F9BA-43D5-87BE-67443E8EF086}">
      <p15:sldGuideLst xmlns:p15="http://schemas.microsoft.com/office/powerpoint/2012/main">
        <p15:guide id="1" orient="horz" pos="1872">
          <p15:clr>
            <a:srgbClr val="FBAE40"/>
          </p15:clr>
        </p15:guide>
        <p15:guide id="2" orient="horz" pos="2376">
          <p15:clr>
            <a:srgbClr val="FBAE40"/>
          </p15:clr>
        </p15:guide>
        <p15:guide id="3" pos="403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赤 4">
    <p:spTree>
      <p:nvGrpSpPr>
        <p:cNvPr id="1" name=""/>
        <p:cNvGrpSpPr/>
        <p:nvPr/>
      </p:nvGrpSpPr>
      <p:grpSpPr>
        <a:xfrm>
          <a:off x="0" y="0"/>
          <a:ext cx="0" cy="0"/>
          <a:chOff x="0" y="0"/>
          <a:chExt cx="0" cy="0"/>
        </a:xfrm>
      </p:grpSpPr>
      <p:pic>
        <p:nvPicPr>
          <p:cNvPr id="10" name="画像 9" descr="ロゴのクローズ アップ&#10;&#10;自動生成された説明">
            <a:extLst>
              <a:ext uri="{FF2B5EF4-FFF2-40B4-BE49-F238E27FC236}">
                <a16:creationId xmlns:a16="http://schemas.microsoft.com/office/drawing/2014/main" id="{A66C3A25-E008-C049-A9C1-6D32D8E44B78}"/>
              </a:ext>
            </a:extLst>
          </p:cNvPr>
          <p:cNvPicPr>
            <a:picLocks noChangeAspect="1"/>
          </p:cNvPicPr>
          <p:nvPr userDrawn="1"/>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19" name="図プレースホルダー 7">
            <a:extLst>
              <a:ext uri="{FF2B5EF4-FFF2-40B4-BE49-F238E27FC236}">
                <a16:creationId xmlns:a16="http://schemas.microsoft.com/office/drawing/2014/main" id="{1555BCEB-E4BF-2640-A3BC-0470A5E43D1A}"/>
              </a:ext>
            </a:extLst>
          </p:cNvPr>
          <p:cNvSpPr>
            <a:spLocks noGrp="1"/>
          </p:cNvSpPr>
          <p:nvPr>
            <p:ph type="pic" sz="quarter" idx="15"/>
          </p:nvPr>
        </p:nvSpPr>
        <p:spPr>
          <a:xfrm>
            <a:off x="664395" y="676405"/>
            <a:ext cx="5431605" cy="2752595"/>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1" name="テキスト プレースホルダー 2">
            <a:extLst>
              <a:ext uri="{FF2B5EF4-FFF2-40B4-BE49-F238E27FC236}">
                <a16:creationId xmlns:a16="http://schemas.microsoft.com/office/drawing/2014/main" id="{2304D556-380B-784D-B831-A3C12E1F9E9F}"/>
              </a:ext>
            </a:extLst>
          </p:cNvPr>
          <p:cNvSpPr>
            <a:spLocks noGrp="1"/>
          </p:cNvSpPr>
          <p:nvPr>
            <p:ph type="body" sz="quarter" idx="32" hasCustomPrompt="1"/>
          </p:nvPr>
        </p:nvSpPr>
        <p:spPr>
          <a:xfrm>
            <a:off x="893524"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2" name="テキスト プレースホルダー 2">
            <a:extLst>
              <a:ext uri="{FF2B5EF4-FFF2-40B4-BE49-F238E27FC236}">
                <a16:creationId xmlns:a16="http://schemas.microsoft.com/office/drawing/2014/main" id="{6FA8E192-EAD1-E146-BC38-9F55B4A4E52B}"/>
              </a:ext>
            </a:extLst>
          </p:cNvPr>
          <p:cNvSpPr>
            <a:spLocks noGrp="1"/>
          </p:cNvSpPr>
          <p:nvPr>
            <p:ph type="body" sz="quarter" idx="33" hasCustomPrompt="1"/>
          </p:nvPr>
        </p:nvSpPr>
        <p:spPr>
          <a:xfrm>
            <a:off x="6400799" y="2179529"/>
            <a:ext cx="4860099"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5" name="図プレースホルダー 7">
            <a:extLst>
              <a:ext uri="{FF2B5EF4-FFF2-40B4-BE49-F238E27FC236}">
                <a16:creationId xmlns:a16="http://schemas.microsoft.com/office/drawing/2014/main" id="{293CE829-A08E-7743-80D6-410932D3585A}"/>
              </a:ext>
            </a:extLst>
          </p:cNvPr>
          <p:cNvSpPr>
            <a:spLocks noGrp="1"/>
          </p:cNvSpPr>
          <p:nvPr>
            <p:ph type="pic" sz="quarter" idx="37"/>
          </p:nvPr>
        </p:nvSpPr>
        <p:spPr>
          <a:xfrm>
            <a:off x="6100691" y="676405"/>
            <a:ext cx="5431605" cy="2752595"/>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56E30A6B-0895-CE49-8A5D-54D1D0191F3F}"/>
              </a:ext>
            </a:extLst>
          </p:cNvPr>
          <p:cNvSpPr>
            <a:spLocks noGrp="1"/>
          </p:cNvSpPr>
          <p:nvPr>
            <p:ph type="pic" sz="quarter" idx="38"/>
          </p:nvPr>
        </p:nvSpPr>
        <p:spPr>
          <a:xfrm>
            <a:off x="664395" y="3429000"/>
            <a:ext cx="5431605" cy="2797758"/>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A4861330-4ABF-BF41-855B-6FF38C85AA18}"/>
              </a:ext>
            </a:extLst>
          </p:cNvPr>
          <p:cNvSpPr>
            <a:spLocks noGrp="1"/>
          </p:cNvSpPr>
          <p:nvPr>
            <p:ph type="pic" sz="quarter" idx="39"/>
          </p:nvPr>
        </p:nvSpPr>
        <p:spPr>
          <a:xfrm>
            <a:off x="6100691" y="3429000"/>
            <a:ext cx="5431605" cy="2797758"/>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8" name="テキスト プレースホルダー 2">
            <a:extLst>
              <a:ext uri="{FF2B5EF4-FFF2-40B4-BE49-F238E27FC236}">
                <a16:creationId xmlns:a16="http://schemas.microsoft.com/office/drawing/2014/main" id="{F9AB78FE-FF4A-E541-8D61-A80803531755}"/>
              </a:ext>
            </a:extLst>
          </p:cNvPr>
          <p:cNvSpPr>
            <a:spLocks noGrp="1"/>
          </p:cNvSpPr>
          <p:nvPr>
            <p:ph type="body" sz="quarter" idx="40" hasCustomPrompt="1"/>
          </p:nvPr>
        </p:nvSpPr>
        <p:spPr>
          <a:xfrm>
            <a:off x="6334525" y="2074867"/>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0" name="テキスト プレースホルダー 2">
            <a:extLst>
              <a:ext uri="{FF2B5EF4-FFF2-40B4-BE49-F238E27FC236}">
                <a16:creationId xmlns:a16="http://schemas.microsoft.com/office/drawing/2014/main" id="{6007B0C0-B4DD-9E47-9E81-0F972A267C35}"/>
              </a:ext>
            </a:extLst>
          </p:cNvPr>
          <p:cNvSpPr>
            <a:spLocks noGrp="1"/>
          </p:cNvSpPr>
          <p:nvPr>
            <p:ph type="body" sz="quarter" idx="41" hasCustomPrompt="1"/>
          </p:nvPr>
        </p:nvSpPr>
        <p:spPr>
          <a:xfrm>
            <a:off x="893524"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1" name="テキスト プレースホルダー 2">
            <a:extLst>
              <a:ext uri="{FF2B5EF4-FFF2-40B4-BE49-F238E27FC236}">
                <a16:creationId xmlns:a16="http://schemas.microsoft.com/office/drawing/2014/main" id="{78F0286B-475E-E143-B76A-C15CE2FC562E}"/>
              </a:ext>
            </a:extLst>
          </p:cNvPr>
          <p:cNvSpPr>
            <a:spLocks noGrp="1"/>
          </p:cNvSpPr>
          <p:nvPr>
            <p:ph type="body" sz="quarter" idx="42" hasCustomPrompt="1"/>
          </p:nvPr>
        </p:nvSpPr>
        <p:spPr>
          <a:xfrm>
            <a:off x="6334525" y="4885151"/>
            <a:ext cx="4885135" cy="1084545"/>
          </a:xfrm>
        </p:spPr>
        <p:txBody>
          <a:bodyPr rtlCol="0" anchor="b">
            <a:noAutofit/>
          </a:bodyPr>
          <a:lstStyle>
            <a:lvl1pPr marL="0" indent="0">
              <a:buNone/>
              <a:defRPr sz="28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3" name="タイトル 1">
            <a:extLst>
              <a:ext uri="{FF2B5EF4-FFF2-40B4-BE49-F238E27FC236}">
                <a16:creationId xmlns:a16="http://schemas.microsoft.com/office/drawing/2014/main" id="{4D606622-EA59-40B3-9594-2353777E53F0}"/>
              </a:ext>
            </a:extLst>
          </p:cNvPr>
          <p:cNvSpPr>
            <a:spLocks noGrp="1"/>
          </p:cNvSpPr>
          <p:nvPr>
            <p:ph type="title"/>
          </p:nvPr>
        </p:nvSpPr>
        <p:spPr>
          <a:xfrm>
            <a:off x="304800" y="304801"/>
            <a:ext cx="11582400" cy="335280"/>
          </a:xfrm>
        </p:spPr>
        <p:txBody>
          <a:bodyPr rtlCol="0">
            <a:noAutofit/>
          </a:bodyPr>
          <a:lstStyle>
            <a:lvl1pPr>
              <a:defRPr sz="1800">
                <a:solidFill>
                  <a:schemeClr val="accent4">
                    <a:lumMod val="40000"/>
                    <a:lumOff val="60000"/>
                  </a:schemeClr>
                </a:solidFill>
                <a:latin typeface="Meiryo UI" panose="020B0604030504040204" pitchFamily="50" charset="-128"/>
                <a:ea typeface="Meiryo UI" panose="020B0604030504040204" pitchFamily="50" charset="-128"/>
              </a:defRPr>
            </a:lvl1pPr>
          </a:lstStyle>
          <a:p>
            <a:pPr rtl="0"/>
            <a:r>
              <a:rPr lang="ja-JP" altLang="en-US" noProof="0"/>
              <a:t>マスター タイトルの書式設定</a:t>
            </a:r>
          </a:p>
        </p:txBody>
      </p:sp>
    </p:spTree>
    <p:extLst>
      <p:ext uri="{BB962C8B-B14F-4D97-AF65-F5344CB8AC3E}">
        <p14:creationId xmlns:p14="http://schemas.microsoft.com/office/powerpoint/2010/main" val="2245602244"/>
      </p:ext>
    </p:extLst>
  </p:cSld>
  <p:clrMapOvr>
    <a:masterClrMapping/>
  </p:clrMapOvr>
  <p:extLst>
    <p:ext uri="{DCECCB84-F9BA-43D5-87BE-67443E8EF086}">
      <p15:sldGuideLst xmlns:p15="http://schemas.microsoft.com/office/powerpoint/2012/main">
        <p15:guide id="1" orient="horz" pos="3936">
          <p15:clr>
            <a:srgbClr val="FBAE40"/>
          </p15:clr>
        </p15:guide>
        <p15:guide id="2" orient="horz" pos="384">
          <p15:clr>
            <a:srgbClr val="FBAE40"/>
          </p15:clr>
        </p15:guide>
        <p15:guide id="3" pos="4032">
          <p15:clr>
            <a:srgbClr val="FBAE40"/>
          </p15:clr>
        </p15:guide>
        <p15:guide id="4" pos="384">
          <p15:clr>
            <a:srgbClr val="FBAE40"/>
          </p15:clr>
        </p15:guide>
        <p15:guide id="6" pos="600">
          <p15:clr>
            <a:srgbClr val="FBAE40"/>
          </p15:clr>
        </p15:guide>
        <p15:guide id="7"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赤 6">
    <p:spTree>
      <p:nvGrpSpPr>
        <p:cNvPr id="1" name=""/>
        <p:cNvGrpSpPr/>
        <p:nvPr/>
      </p:nvGrpSpPr>
      <p:grpSpPr>
        <a:xfrm>
          <a:off x="0" y="0"/>
          <a:ext cx="0" cy="0"/>
          <a:chOff x="0" y="0"/>
          <a:chExt cx="0" cy="0"/>
        </a:xfrm>
      </p:grpSpPr>
      <p:pic>
        <p:nvPicPr>
          <p:cNvPr id="33" name="画像 32" descr="ロゴのクローズ アップ&#10;&#10;自動生成された説明">
            <a:extLst>
              <a:ext uri="{FF2B5EF4-FFF2-40B4-BE49-F238E27FC236}">
                <a16:creationId xmlns:a16="http://schemas.microsoft.com/office/drawing/2014/main" id="{5DD9DAC9-3632-5748-8EC4-0865794E0481}"/>
              </a:ext>
            </a:extLst>
          </p:cNvPr>
          <p:cNvPicPr>
            <a:picLocks noChangeAspect="1"/>
          </p:cNvPicPr>
          <p:nvPr userDrawn="1"/>
        </p:nvPicPr>
        <p:blipFill>
          <a:blip r:embed="rId2">
            <a:duotone>
              <a:prstClr val="black"/>
              <a:schemeClr val="accent5">
                <a:tint val="45000"/>
                <a:satMod val="400000"/>
              </a:schemeClr>
            </a:duotone>
            <a:extLst>
              <a:ext uri="{BEBA8EAE-BF5A-486C-A8C5-ECC9F3942E4B}">
                <a14:imgProps xmlns:a14="http://schemas.microsoft.com/office/drawing/2010/main">
                  <a14:imgLayer r:embed="rId3">
                    <a14:imgEffect>
                      <a14:colorTemperature colorTemp="11200"/>
                    </a14:imgEffect>
                    <a14:imgEffect>
                      <a14:saturation sat="400000"/>
                    </a14:imgEffect>
                  </a14:imgLayer>
                </a14:imgProps>
              </a:ext>
            </a:extLst>
          </a:blip>
          <a:stretch>
            <a:fillRect/>
          </a:stretch>
        </p:blipFill>
        <p:spPr>
          <a:xfrm>
            <a:off x="0" y="0"/>
            <a:ext cx="12192000" cy="6867330"/>
          </a:xfrm>
          <a:prstGeom prst="rect">
            <a:avLst/>
          </a:prstGeom>
        </p:spPr>
      </p:pic>
      <p:sp>
        <p:nvSpPr>
          <p:cNvPr id="8" name="図プレースホルダー 7">
            <a:extLst>
              <a:ext uri="{FF2B5EF4-FFF2-40B4-BE49-F238E27FC236}">
                <a16:creationId xmlns:a16="http://schemas.microsoft.com/office/drawing/2014/main" id="{DBF9F697-7AC1-D145-8E68-5FFE7CC7E83D}"/>
              </a:ext>
            </a:extLst>
          </p:cNvPr>
          <p:cNvSpPr>
            <a:spLocks noGrp="1"/>
          </p:cNvSpPr>
          <p:nvPr>
            <p:ph type="pic" sz="quarter" idx="13"/>
          </p:nvPr>
        </p:nvSpPr>
        <p:spPr>
          <a:xfrm>
            <a:off x="3276601" y="299224"/>
            <a:ext cx="2667000"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6" name="図プレースホルダー 7">
            <a:extLst>
              <a:ext uri="{FF2B5EF4-FFF2-40B4-BE49-F238E27FC236}">
                <a16:creationId xmlns:a16="http://schemas.microsoft.com/office/drawing/2014/main" id="{7DBA499B-32B9-A541-A407-A03F84B9033C}"/>
              </a:ext>
            </a:extLst>
          </p:cNvPr>
          <p:cNvSpPr>
            <a:spLocks noGrp="1"/>
          </p:cNvSpPr>
          <p:nvPr>
            <p:ph type="pic" sz="quarter" idx="17"/>
          </p:nvPr>
        </p:nvSpPr>
        <p:spPr>
          <a:xfrm>
            <a:off x="3291159" y="3587750"/>
            <a:ext cx="2652441"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4" name="図プレースホルダー 7">
            <a:extLst>
              <a:ext uri="{FF2B5EF4-FFF2-40B4-BE49-F238E27FC236}">
                <a16:creationId xmlns:a16="http://schemas.microsoft.com/office/drawing/2014/main" id="{D65E4EE5-CDFE-F343-A74F-948BF89B7FF1}"/>
              </a:ext>
            </a:extLst>
          </p:cNvPr>
          <p:cNvSpPr>
            <a:spLocks noGrp="1"/>
          </p:cNvSpPr>
          <p:nvPr>
            <p:ph type="pic" sz="quarter" idx="21"/>
          </p:nvPr>
        </p:nvSpPr>
        <p:spPr>
          <a:xfrm>
            <a:off x="6254750" y="299224"/>
            <a:ext cx="2667000"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5" name="図プレースホルダー 7">
            <a:extLst>
              <a:ext uri="{FF2B5EF4-FFF2-40B4-BE49-F238E27FC236}">
                <a16:creationId xmlns:a16="http://schemas.microsoft.com/office/drawing/2014/main" id="{A9D31492-FA30-B843-B23C-83FA880EAA62}"/>
              </a:ext>
            </a:extLst>
          </p:cNvPr>
          <p:cNvSpPr>
            <a:spLocks noGrp="1"/>
          </p:cNvSpPr>
          <p:nvPr>
            <p:ph type="pic" sz="quarter" idx="22"/>
          </p:nvPr>
        </p:nvSpPr>
        <p:spPr>
          <a:xfrm>
            <a:off x="9220974" y="299224"/>
            <a:ext cx="2667000" cy="1986776"/>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6" name="図プレースホルダー 7">
            <a:extLst>
              <a:ext uri="{FF2B5EF4-FFF2-40B4-BE49-F238E27FC236}">
                <a16:creationId xmlns:a16="http://schemas.microsoft.com/office/drawing/2014/main" id="{E59FAF2D-019D-3042-A949-ED165C6A80C9}"/>
              </a:ext>
            </a:extLst>
          </p:cNvPr>
          <p:cNvSpPr>
            <a:spLocks noGrp="1"/>
          </p:cNvSpPr>
          <p:nvPr>
            <p:ph type="pic" sz="quarter" idx="23"/>
          </p:nvPr>
        </p:nvSpPr>
        <p:spPr>
          <a:xfrm>
            <a:off x="6254750" y="3588834"/>
            <a:ext cx="2667000" cy="1985692"/>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17" name="図プレースホルダー 7">
            <a:extLst>
              <a:ext uri="{FF2B5EF4-FFF2-40B4-BE49-F238E27FC236}">
                <a16:creationId xmlns:a16="http://schemas.microsoft.com/office/drawing/2014/main" id="{733385C3-F88D-6843-82E1-77342E4D0389}"/>
              </a:ext>
            </a:extLst>
          </p:cNvPr>
          <p:cNvSpPr>
            <a:spLocks noGrp="1"/>
          </p:cNvSpPr>
          <p:nvPr>
            <p:ph type="pic" sz="quarter" idx="24"/>
          </p:nvPr>
        </p:nvSpPr>
        <p:spPr>
          <a:xfrm>
            <a:off x="9220974" y="3588834"/>
            <a:ext cx="2667000" cy="1985692"/>
          </a:xfrm>
          <a:solidFill>
            <a:schemeClr val="accent5">
              <a:lumMod val="75000"/>
            </a:schemeClr>
          </a:solidFill>
        </p:spPr>
        <p:txBody>
          <a:bodyPr rtlCol="0">
            <a:normAutofit/>
          </a:bodyPr>
          <a:lstStyle>
            <a:lvl1pPr marL="0" indent="0">
              <a:buNone/>
              <a:defRPr sz="1800">
                <a:solidFill>
                  <a:schemeClr val="bg1"/>
                </a:solidFill>
                <a:latin typeface="Meiryo UI" panose="020B0604030504040204" pitchFamily="50" charset="-128"/>
                <a:ea typeface="Meiryo UI" panose="020B0604030504040204" pitchFamily="50" charset="-128"/>
              </a:defRPr>
            </a:lvl1pPr>
          </a:lstStyle>
          <a:p>
            <a:pPr rtl="0"/>
            <a:r>
              <a:rPr lang="ja-JP" altLang="en-US" noProof="0"/>
              <a:t>アイコンをクリックして図を追加</a:t>
            </a:r>
          </a:p>
        </p:txBody>
      </p:sp>
      <p:sp>
        <p:nvSpPr>
          <p:cNvPr id="27" name="テキスト プレースホルダー 2">
            <a:extLst>
              <a:ext uri="{FF2B5EF4-FFF2-40B4-BE49-F238E27FC236}">
                <a16:creationId xmlns:a16="http://schemas.microsoft.com/office/drawing/2014/main" id="{0AE39184-2938-6044-B0C8-415D242588AA}"/>
              </a:ext>
            </a:extLst>
          </p:cNvPr>
          <p:cNvSpPr>
            <a:spLocks noGrp="1"/>
          </p:cNvSpPr>
          <p:nvPr>
            <p:ph type="body" sz="quarter" idx="32" hasCustomPrompt="1"/>
          </p:nvPr>
        </p:nvSpPr>
        <p:spPr>
          <a:xfrm>
            <a:off x="3187906"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8" name="テキスト プレースホルダー 2">
            <a:extLst>
              <a:ext uri="{FF2B5EF4-FFF2-40B4-BE49-F238E27FC236}">
                <a16:creationId xmlns:a16="http://schemas.microsoft.com/office/drawing/2014/main" id="{9840F1B8-F059-AB47-AA56-D3CB7DBF897E}"/>
              </a:ext>
            </a:extLst>
          </p:cNvPr>
          <p:cNvSpPr>
            <a:spLocks noGrp="1"/>
          </p:cNvSpPr>
          <p:nvPr>
            <p:ph type="body" sz="quarter" idx="33" hasCustomPrompt="1"/>
          </p:nvPr>
        </p:nvSpPr>
        <p:spPr>
          <a:xfrm>
            <a:off x="6160548"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29" name="テキスト プレースホルダー 2">
            <a:extLst>
              <a:ext uri="{FF2B5EF4-FFF2-40B4-BE49-F238E27FC236}">
                <a16:creationId xmlns:a16="http://schemas.microsoft.com/office/drawing/2014/main" id="{02AA2A42-98B0-8943-B299-0A0F306D9EF5}"/>
              </a:ext>
            </a:extLst>
          </p:cNvPr>
          <p:cNvSpPr>
            <a:spLocks noGrp="1"/>
          </p:cNvSpPr>
          <p:nvPr>
            <p:ph type="body" sz="quarter" idx="34" hasCustomPrompt="1"/>
          </p:nvPr>
        </p:nvSpPr>
        <p:spPr>
          <a:xfrm>
            <a:off x="9133190" y="2399177"/>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0" name="テキスト プレースホルダー 2">
            <a:extLst>
              <a:ext uri="{FF2B5EF4-FFF2-40B4-BE49-F238E27FC236}">
                <a16:creationId xmlns:a16="http://schemas.microsoft.com/office/drawing/2014/main" id="{A3295F92-0AC1-2241-9379-82764BC7B26B}"/>
              </a:ext>
            </a:extLst>
          </p:cNvPr>
          <p:cNvSpPr>
            <a:spLocks noGrp="1"/>
          </p:cNvSpPr>
          <p:nvPr>
            <p:ph type="body" sz="quarter" idx="35" hasCustomPrompt="1"/>
          </p:nvPr>
        </p:nvSpPr>
        <p:spPr>
          <a:xfrm>
            <a:off x="3187906"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1" name="テキスト プレースホルダー 2">
            <a:extLst>
              <a:ext uri="{FF2B5EF4-FFF2-40B4-BE49-F238E27FC236}">
                <a16:creationId xmlns:a16="http://schemas.microsoft.com/office/drawing/2014/main" id="{4BC2188F-374F-7640-8FE2-59D3FD67D104}"/>
              </a:ext>
            </a:extLst>
          </p:cNvPr>
          <p:cNvSpPr>
            <a:spLocks noGrp="1"/>
          </p:cNvSpPr>
          <p:nvPr>
            <p:ph type="body" sz="quarter" idx="36" hasCustomPrompt="1"/>
          </p:nvPr>
        </p:nvSpPr>
        <p:spPr>
          <a:xfrm>
            <a:off x="6160548"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32" name="テキスト プレースホルダー 2">
            <a:extLst>
              <a:ext uri="{FF2B5EF4-FFF2-40B4-BE49-F238E27FC236}">
                <a16:creationId xmlns:a16="http://schemas.microsoft.com/office/drawing/2014/main" id="{0CCC484A-A3FE-1C4F-BFE0-E9122DA9D369}"/>
              </a:ext>
            </a:extLst>
          </p:cNvPr>
          <p:cNvSpPr>
            <a:spLocks noGrp="1"/>
          </p:cNvSpPr>
          <p:nvPr>
            <p:ph type="body" sz="quarter" idx="37" hasCustomPrompt="1"/>
          </p:nvPr>
        </p:nvSpPr>
        <p:spPr>
          <a:xfrm>
            <a:off x="9133190" y="5666290"/>
            <a:ext cx="2660652" cy="877423"/>
          </a:xfrm>
        </p:spPr>
        <p:txBody>
          <a:bodyPr rtlCol="0">
            <a:noAutofit/>
          </a:bodyPr>
          <a:lstStyle>
            <a:lvl1pPr marL="0" indent="0">
              <a:buNone/>
              <a:defRPr sz="2000" b="1" i="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defRPr>
            </a:lvl1pPr>
            <a:lvl2pPr marL="457200" indent="0">
              <a:buNone/>
              <a:defRPr/>
            </a:lvl2pPr>
          </a:lstStyle>
          <a:p>
            <a:pPr lvl="0" rtl="0"/>
            <a:r>
              <a:rPr lang="ja-JP" altLang="en-US" noProof="0"/>
              <a:t>クリックしてマスター テキストのスタイルを編集</a:t>
            </a:r>
          </a:p>
        </p:txBody>
      </p:sp>
      <p:sp>
        <p:nvSpPr>
          <p:cNvPr id="18" name="タイトル 1">
            <a:extLst>
              <a:ext uri="{FF2B5EF4-FFF2-40B4-BE49-F238E27FC236}">
                <a16:creationId xmlns:a16="http://schemas.microsoft.com/office/drawing/2014/main" id="{7C63F4AC-F202-416C-8CB2-5588717D47CD}"/>
              </a:ext>
            </a:extLst>
          </p:cNvPr>
          <p:cNvSpPr>
            <a:spLocks noGrp="1"/>
          </p:cNvSpPr>
          <p:nvPr>
            <p:ph type="title"/>
          </p:nvPr>
        </p:nvSpPr>
        <p:spPr>
          <a:xfrm>
            <a:off x="398158" y="2046335"/>
            <a:ext cx="2460527" cy="2460527"/>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lgn="ctr">
              <a:lnSpc>
                <a:spcPct val="100000"/>
              </a:lnSpc>
              <a:defRPr lang="en-US" sz="2400" cap="all" baseline="0">
                <a:solidFill>
                  <a:schemeClr val="bg1"/>
                </a:solidFill>
                <a:effectLst>
                  <a:outerShdw blurRad="50800" dist="38100" dir="2700000" algn="tl" rotWithShape="0">
                    <a:prstClr val="black">
                      <a:alpha val="40000"/>
                    </a:prstClr>
                  </a:outerShdw>
                </a:effectLst>
                <a:latin typeface="Meiryo UI" panose="020B0604030504040204" pitchFamily="50" charset="-128"/>
                <a:ea typeface="Meiryo UI" panose="020B0604030504040204" pitchFamily="50" charset="-128"/>
                <a:cs typeface="+mn-cs"/>
              </a:defRPr>
            </a:lvl1pPr>
          </a:lstStyle>
          <a:p>
            <a:pPr marL="0" lvl="0" algn="ctr" rtl="0"/>
            <a:r>
              <a:rPr lang="ja-JP" altLang="en-US" noProof="0"/>
              <a:t>マスター タイトルの書式設定</a:t>
            </a:r>
          </a:p>
        </p:txBody>
      </p:sp>
    </p:spTree>
    <p:extLst>
      <p:ext uri="{BB962C8B-B14F-4D97-AF65-F5344CB8AC3E}">
        <p14:creationId xmlns:p14="http://schemas.microsoft.com/office/powerpoint/2010/main" val="1105220821"/>
      </p:ext>
    </p:extLst>
  </p:cSld>
  <p:clrMapOvr>
    <a:masterClrMapping/>
  </p:clrMapOvr>
  <p:extLst>
    <p:ext uri="{DCECCB84-F9BA-43D5-87BE-67443E8EF086}">
      <p15:sldGuideLst xmlns:p15="http://schemas.microsoft.com/office/powerpoint/2012/main">
        <p15:guide id="1" orient="horz" pos="1440">
          <p15:clr>
            <a:srgbClr val="FBAE40"/>
          </p15:clr>
        </p15:guide>
        <p15:guide id="2" orient="horz" pos="2376">
          <p15:clr>
            <a:srgbClr val="FBAE40"/>
          </p15:clr>
        </p15:guide>
        <p15:guide id="3" pos="412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893BAD2-9484-2B4B-99A9-8326F573BA49}"/>
              </a:ext>
            </a:extLst>
          </p:cNvPr>
          <p:cNvSpPr>
            <a:spLocks noGrp="1"/>
          </p:cNvSpPr>
          <p:nvPr>
            <p:ph type="title"/>
          </p:nvPr>
        </p:nvSpPr>
        <p:spPr>
          <a:xfrm>
            <a:off x="304800" y="304800"/>
            <a:ext cx="11582400" cy="1325563"/>
          </a:xfrm>
          <a:prstGeom prst="rect">
            <a:avLst/>
          </a:prstGeom>
        </p:spPr>
        <p:txBody>
          <a:bodyPr vert="horz" lIns="91440" tIns="45720" rIns="91440" bIns="45720" rtlCol="0" anchor="ctr">
            <a:normAutofit/>
          </a:bodyPr>
          <a:lstStyle/>
          <a:p>
            <a:pPr rtl="0"/>
            <a:r>
              <a:rPr lang="ja-JP" altLang="en-US" dirty="0"/>
              <a:t>マスター タイトルの書式設定</a:t>
            </a:r>
          </a:p>
        </p:txBody>
      </p:sp>
      <p:sp>
        <p:nvSpPr>
          <p:cNvPr id="3" name="テキスト プレースホルダー 2">
            <a:extLst>
              <a:ext uri="{FF2B5EF4-FFF2-40B4-BE49-F238E27FC236}">
                <a16:creationId xmlns:a16="http://schemas.microsoft.com/office/drawing/2014/main" id="{FB9D9B68-3BAF-C64E-96AE-B43C53F3B232}"/>
              </a:ext>
            </a:extLst>
          </p:cNvPr>
          <p:cNvSpPr>
            <a:spLocks noGrp="1"/>
          </p:cNvSpPr>
          <p:nvPr>
            <p:ph type="body" idx="1"/>
          </p:nvPr>
        </p:nvSpPr>
        <p:spPr>
          <a:xfrm>
            <a:off x="304799" y="2209838"/>
            <a:ext cx="11582399" cy="4351338"/>
          </a:xfrm>
          <a:prstGeom prst="rect">
            <a:avLst/>
          </a:prstGeom>
        </p:spPr>
        <p:txBody>
          <a:bodyPr vert="horz" lIns="91440" tIns="45720" rIns="91440" bIns="45720" rtlCol="0">
            <a:normAutofit/>
          </a:bodyPr>
          <a:lstStyle/>
          <a:p>
            <a:pPr lvl="0" rtl="0"/>
            <a:r>
              <a:rPr lang="ja-JP" altLang="en-US" noProof="0" dirty="0"/>
              <a:t>クリックしてマスター テキストのスタイルを編集</a:t>
            </a:r>
          </a:p>
          <a:p>
            <a:pPr lvl="1" rtl="0"/>
            <a:r>
              <a:rPr lang="ja-JP" altLang="en-US" dirty="0"/>
              <a:t>第 </a:t>
            </a:r>
            <a:r>
              <a:rPr lang="en-US" altLang="ja-JP" dirty="0"/>
              <a:t>2 </a:t>
            </a:r>
            <a:r>
              <a:rPr lang="ja-JP" altLang="en-US" dirty="0"/>
              <a:t>レベル</a:t>
            </a:r>
          </a:p>
          <a:p>
            <a:pPr lvl="2" rtl="0"/>
            <a:r>
              <a:rPr lang="ja-JP" altLang="en-US" dirty="0"/>
              <a:t>第 </a:t>
            </a:r>
            <a:r>
              <a:rPr lang="en-US" altLang="ja-JP" dirty="0"/>
              <a:t>3 </a:t>
            </a:r>
            <a:r>
              <a:rPr lang="ja-JP" altLang="en-US" dirty="0"/>
              <a:t>レベル</a:t>
            </a:r>
          </a:p>
          <a:p>
            <a:pPr lvl="3" rtl="0"/>
            <a:r>
              <a:rPr lang="ja-JP" altLang="en-US" dirty="0"/>
              <a:t>第 </a:t>
            </a:r>
            <a:r>
              <a:rPr lang="en-US" altLang="ja-JP" dirty="0"/>
              <a:t>4 </a:t>
            </a:r>
            <a:r>
              <a:rPr lang="ja-JP" altLang="en-US" dirty="0"/>
              <a:t>レベル</a:t>
            </a:r>
          </a:p>
          <a:p>
            <a:pPr lvl="4" rtl="0"/>
            <a:r>
              <a:rPr lang="ja-JP" altLang="en-US" dirty="0"/>
              <a:t>第 </a:t>
            </a:r>
            <a:r>
              <a:rPr lang="en-US" altLang="ja-JP" dirty="0"/>
              <a:t>5 </a:t>
            </a:r>
            <a:r>
              <a:rPr lang="ja-JP" altLang="en-US" dirty="0"/>
              <a:t>レベル</a:t>
            </a:r>
          </a:p>
        </p:txBody>
      </p:sp>
    </p:spTree>
    <p:extLst>
      <p:ext uri="{BB962C8B-B14F-4D97-AF65-F5344CB8AC3E}">
        <p14:creationId xmlns:p14="http://schemas.microsoft.com/office/powerpoint/2010/main" val="2408293301"/>
      </p:ext>
    </p:extLst>
  </p:cSld>
  <p:clrMap bg1="lt1" tx1="dk1" bg2="lt2" tx2="dk2" accent1="accent1" accent2="accent2" accent3="accent3" accent4="accent4" accent5="accent5" accent6="accent6" hlink="hlink" folHlink="folHlink"/>
  <p:sldLayoutIdLst>
    <p:sldLayoutId id="2147483656" r:id="rId1"/>
    <p:sldLayoutId id="2147483653" r:id="rId2"/>
    <p:sldLayoutId id="2147483657" r:id="rId3"/>
    <p:sldLayoutId id="2147483650" r:id="rId4"/>
    <p:sldLayoutId id="2147483651" r:id="rId5"/>
    <p:sldLayoutId id="2147483659" r:id="rId6"/>
    <p:sldLayoutId id="2147483660" r:id="rId7"/>
    <p:sldLayoutId id="2147483663" r:id="rId8"/>
    <p:sldLayoutId id="2147483664" r:id="rId9"/>
    <p:sldLayoutId id="2147483665" r:id="rId10"/>
    <p:sldLayoutId id="2147483658" r:id="rId11"/>
    <p:sldLayoutId id="2147483661" r:id="rId12"/>
    <p:sldLayoutId id="2147483662" r:id="rId13"/>
    <p:sldLayoutId id="2147483655" r:id="rId14"/>
    <p:sldLayoutId id="2147483654" r:id="rId15"/>
  </p:sldLayoutIdLst>
  <p:hf sldNum="0" hdr="0" ftr="0" dt="0"/>
  <p:txStyles>
    <p:titleStyle>
      <a:lvl1pPr algn="l" defTabSz="914400" rtl="0" eaLnBrk="1" latinLnBrk="0" hangingPunct="1">
        <a:lnSpc>
          <a:spcPct val="90000"/>
        </a:lnSpc>
        <a:spcBef>
          <a:spcPct val="0"/>
        </a:spcBef>
        <a:buNone/>
        <a:defRPr kumimoji="1" sz="4400" b="1" i="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userDrawn="1">
          <p15:clr>
            <a:srgbClr val="F26B43"/>
          </p15:clr>
        </p15:guide>
        <p15:guide id="2" pos="3840" userDrawn="1">
          <p15:clr>
            <a:srgbClr val="F26B43"/>
          </p15:clr>
        </p15:guide>
        <p15:guide id="3" pos="7488" userDrawn="1">
          <p15:clr>
            <a:srgbClr val="F26B43"/>
          </p15:clr>
        </p15:guide>
        <p15:guide id="4" orient="horz" pos="2160" userDrawn="1">
          <p15:clr>
            <a:srgbClr val="F26B43"/>
          </p15:clr>
        </p15:guide>
        <p15:guide id="5" orient="horz" pos="192" userDrawn="1">
          <p15:clr>
            <a:srgbClr val="F26B43"/>
          </p15:clr>
        </p15:guide>
        <p15:guide id="6" orient="horz" pos="4128" userDrawn="1">
          <p15:clr>
            <a:srgbClr val="F26B43"/>
          </p15:clr>
        </p15:guide>
        <p15:guide id="7" pos="3940" userDrawn="1">
          <p15:clr>
            <a:srgbClr val="F26B43"/>
          </p15:clr>
        </p15:guide>
        <p15:guide id="8" pos="3744" userDrawn="1">
          <p15:clr>
            <a:srgbClr val="F26B43"/>
          </p15:clr>
        </p15:guide>
        <p15:guide id="9" pos="1872" userDrawn="1">
          <p15:clr>
            <a:srgbClr val="F26B43"/>
          </p15:clr>
        </p15:guide>
        <p15:guide id="10" pos="2064" userDrawn="1">
          <p15:clr>
            <a:srgbClr val="F26B43"/>
          </p15:clr>
        </p15:guide>
        <p15:guide id="11" pos="5616" userDrawn="1">
          <p15:clr>
            <a:srgbClr val="F26B43"/>
          </p15:clr>
        </p15:guide>
        <p15:guide id="12" pos="5808" userDrawn="1">
          <p15:clr>
            <a:srgbClr val="F26B43"/>
          </p15:clr>
        </p15:guide>
        <p15:guide id="13" orient="horz" pos="2260" userDrawn="1">
          <p15:clr>
            <a:srgbClr val="F26B43"/>
          </p15:clr>
        </p15:guide>
        <p15:guide id="14" orient="horz" pos="206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7" Type="http://schemas.openxmlformats.org/officeDocument/2006/relationships/image" Target="../media/image16.jpg"/><Relationship Id="rId2" Type="http://schemas.openxmlformats.org/officeDocument/2006/relationships/notesSlide" Target="../notesSlides/notesSlide16.xml"/><Relationship Id="rId1" Type="http://schemas.openxmlformats.org/officeDocument/2006/relationships/slideLayout" Target="../slideLayouts/slideLayout11.xml"/><Relationship Id="rId6" Type="http://schemas.openxmlformats.org/officeDocument/2006/relationships/image" Target="../media/image15.png"/><Relationship Id="rId5" Type="http://schemas.microsoft.com/office/2007/relationships/hdphoto" Target="../media/hdphoto6.wdp"/><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1.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9.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6574536" y="5177026"/>
            <a:ext cx="4789714" cy="461666"/>
          </a:xfrm>
        </p:spPr>
        <p:txBody>
          <a:bodyPr rtlCol="0"/>
          <a:lstStyle/>
          <a:p>
            <a:pPr rtl="0"/>
            <a:r>
              <a:rPr lang="ja-JP" altLang="en-US" dirty="0"/>
              <a:t>公益社団法人　岸和田青年会議所</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6096000" y="2290779"/>
            <a:ext cx="4964481" cy="2125161"/>
          </a:xfrm>
        </p:spPr>
        <p:txBody>
          <a:bodyPr rtlCol="0"/>
          <a:lstStyle/>
          <a:p>
            <a:pPr rtl="0"/>
            <a:r>
              <a:rPr lang="en-US" altLang="ja-JP" sz="7200" dirty="0"/>
              <a:t>2024</a:t>
            </a:r>
            <a:r>
              <a:rPr lang="ja-JP" altLang="en-US" sz="7200" dirty="0"/>
              <a:t>年度</a:t>
            </a:r>
            <a:endParaRPr lang="en-US" altLang="ja-JP" sz="7200" dirty="0"/>
          </a:p>
          <a:p>
            <a:pPr rtl="0"/>
            <a:r>
              <a:rPr lang="ja-JP" altLang="en-US" sz="7200" dirty="0"/>
              <a:t>卒業生紹介</a:t>
            </a:r>
          </a:p>
        </p:txBody>
      </p:sp>
      <p:pic>
        <p:nvPicPr>
          <p:cNvPr id="8" name="図 7">
            <a:extLst>
              <a:ext uri="{FF2B5EF4-FFF2-40B4-BE49-F238E27FC236}">
                <a16:creationId xmlns:a16="http://schemas.microsoft.com/office/drawing/2014/main" id="{446080F3-3D45-D727-2C8E-2FBA126607EB}"/>
              </a:ext>
            </a:extLst>
          </p:cNvPr>
          <p:cNvPicPr>
            <a:picLocks noChangeAspect="1"/>
          </p:cNvPicPr>
          <p:nvPr/>
        </p:nvPicPr>
        <p:blipFill>
          <a:blip r:embed="rId3"/>
          <a:stretch>
            <a:fillRect/>
          </a:stretch>
        </p:blipFill>
        <p:spPr>
          <a:xfrm>
            <a:off x="1271900" y="2374968"/>
            <a:ext cx="4244642" cy="1717819"/>
          </a:xfrm>
          <a:prstGeom prst="rect">
            <a:avLst/>
          </a:prstGeom>
        </p:spPr>
      </p:pic>
    </p:spTree>
    <p:extLst>
      <p:ext uri="{BB962C8B-B14F-4D97-AF65-F5344CB8AC3E}">
        <p14:creationId xmlns:p14="http://schemas.microsoft.com/office/powerpoint/2010/main" val="241430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山内　卓也</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10</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石井　和宣　山内　隆史</a:t>
            </a:r>
            <a:endParaRPr lang="en-US" altLang="ja-JP" dirty="0"/>
          </a:p>
          <a:p>
            <a:pPr algn="l" rtl="0"/>
            <a:r>
              <a:rPr lang="ja-JP" altLang="en-US" sz="3200" dirty="0"/>
              <a:t>●入会年度</a:t>
            </a:r>
            <a:endParaRPr lang="en-US" altLang="ja-JP" sz="3200" dirty="0"/>
          </a:p>
          <a:p>
            <a:pPr algn="l" rtl="0"/>
            <a:r>
              <a:rPr lang="ja-JP" altLang="en-US" dirty="0"/>
              <a:t>平成２９年１２月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dirty="0"/>
          </a:p>
        </p:txBody>
      </p:sp>
      <p:pic>
        <p:nvPicPr>
          <p:cNvPr id="9" name="図 8">
            <a:extLst>
              <a:ext uri="{FF2B5EF4-FFF2-40B4-BE49-F238E27FC236}">
                <a16:creationId xmlns:a16="http://schemas.microsoft.com/office/drawing/2014/main" id="{FEDF4363-4976-437C-D90E-02A367D26E7A}"/>
              </a:ext>
            </a:extLst>
          </p:cNvPr>
          <p:cNvPicPr>
            <a:picLocks noChangeAspect="1"/>
          </p:cNvPicPr>
          <p:nvPr/>
        </p:nvPicPr>
        <p:blipFill rotWithShape="1">
          <a:blip r:embed="rId3"/>
          <a:srcRect b="16860"/>
          <a:stretch/>
        </p:blipFill>
        <p:spPr>
          <a:xfrm>
            <a:off x="1603237" y="1156358"/>
            <a:ext cx="3650802" cy="4545639"/>
          </a:xfrm>
          <a:prstGeom prst="rect">
            <a:avLst/>
          </a:prstGeom>
        </p:spPr>
      </p:pic>
    </p:spTree>
    <p:extLst>
      <p:ext uri="{BB962C8B-B14F-4D97-AF65-F5344CB8AC3E}">
        <p14:creationId xmlns:p14="http://schemas.microsoft.com/office/powerpoint/2010/main" val="4271060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8"/>
            <a:ext cx="10049256" cy="4579622"/>
          </a:xfrm>
        </p:spPr>
        <p:txBody>
          <a:bodyPr rtlCol="0"/>
          <a:lstStyle/>
          <a:p>
            <a:pPr algn="l" rtl="0"/>
            <a:r>
              <a:rPr lang="en-US" altLang="ja-JP" dirty="0"/>
              <a:t>2017</a:t>
            </a:r>
            <a:r>
              <a:rPr lang="ja-JP" altLang="en-US" dirty="0"/>
              <a:t>年　会員拡大委員会　委員</a:t>
            </a:r>
            <a:br>
              <a:rPr lang="ja-JP" altLang="en-US" dirty="0"/>
            </a:br>
            <a:r>
              <a:rPr lang="en-US" altLang="ja-JP" dirty="0"/>
              <a:t>2018</a:t>
            </a:r>
            <a:r>
              <a:rPr lang="ja-JP" altLang="en-US" dirty="0"/>
              <a:t>年　人財育成委員会　委員</a:t>
            </a:r>
            <a:br>
              <a:rPr lang="ja-JP" altLang="en-US" dirty="0"/>
            </a:br>
            <a:r>
              <a:rPr lang="ja-JP" altLang="en-US" dirty="0"/>
              <a:t>　　　　　　 </a:t>
            </a:r>
            <a:r>
              <a:rPr lang="en-US" altLang="ja-JP" dirty="0"/>
              <a:t>60</a:t>
            </a:r>
            <a:r>
              <a:rPr lang="ja-JP" altLang="en-US" dirty="0"/>
              <a:t>周年実行委員会　委員</a:t>
            </a:r>
            <a:br>
              <a:rPr lang="ja-JP" altLang="en-US" dirty="0"/>
            </a:br>
            <a:r>
              <a:rPr lang="en-US" altLang="ja-JP" dirty="0"/>
              <a:t>2019</a:t>
            </a:r>
            <a:r>
              <a:rPr lang="ja-JP" altLang="en-US" dirty="0"/>
              <a:t>年　子どもの未来育成委員会　運営幹事</a:t>
            </a:r>
            <a:br>
              <a:rPr lang="ja-JP" altLang="en-US" dirty="0"/>
            </a:br>
            <a:r>
              <a:rPr lang="ja-JP" altLang="en-US" dirty="0"/>
              <a:t>　　　　　　 会員拡大プロジェクトチーム　委員</a:t>
            </a:r>
            <a:br>
              <a:rPr lang="ja-JP" altLang="en-US" dirty="0"/>
            </a:br>
            <a:r>
              <a:rPr lang="ja-JP" altLang="en-US" dirty="0"/>
              <a:t>             大阪ブロック協議会　「和」の心・グローバル意識推進委員会　委員</a:t>
            </a:r>
            <a:br>
              <a:rPr lang="ja-JP" altLang="en-US" dirty="0"/>
            </a:br>
            <a:r>
              <a:rPr lang="en-US" altLang="ja-JP" dirty="0"/>
              <a:t>2020</a:t>
            </a:r>
            <a:r>
              <a:rPr lang="ja-JP" altLang="en-US" dirty="0"/>
              <a:t>年　会員拡大プロジェクトチーム　座長 （理事）</a:t>
            </a:r>
            <a:br>
              <a:rPr lang="ja-JP" altLang="en-US" dirty="0"/>
            </a:br>
            <a:r>
              <a:rPr lang="ja-JP" altLang="en-US" dirty="0"/>
              <a:t>　　　　     大阪ブロック協議会　泉州地域担当　セクレタリー</a:t>
            </a:r>
            <a:br>
              <a:rPr lang="ja-JP" altLang="en-US" dirty="0"/>
            </a:br>
            <a:r>
              <a:rPr lang="ja-JP" altLang="en-US" dirty="0"/>
              <a:t>　　　　     大阪ブロック協議会　笑顔溢れる大阪創造委員会　委員</a:t>
            </a:r>
            <a:br>
              <a:rPr lang="ja-JP" altLang="en-US" dirty="0"/>
            </a:br>
            <a:r>
              <a:rPr lang="en-US" altLang="ja-JP" dirty="0"/>
              <a:t>2021</a:t>
            </a:r>
            <a:r>
              <a:rPr lang="ja-JP" altLang="en-US" dirty="0"/>
              <a:t>年　青少年育成委員会　委員長　（理事）</a:t>
            </a:r>
            <a:br>
              <a:rPr lang="ja-JP" altLang="en-US" dirty="0"/>
            </a:br>
            <a:r>
              <a:rPr lang="en-US" altLang="ja-JP" dirty="0"/>
              <a:t>2022</a:t>
            </a:r>
            <a:r>
              <a:rPr lang="ja-JP" altLang="en-US" dirty="0"/>
              <a:t>年　青少年育成委員会　委員</a:t>
            </a:r>
            <a:br>
              <a:rPr lang="ja-JP" altLang="en-US" dirty="0"/>
            </a:br>
            <a:r>
              <a:rPr lang="ja-JP" altLang="en-US" dirty="0"/>
              <a:t>　　　　     周年準備プロジェクトチーム　委員</a:t>
            </a:r>
            <a:br>
              <a:rPr lang="ja-JP" altLang="en-US" dirty="0"/>
            </a:br>
            <a:r>
              <a:rPr lang="ja-JP" altLang="en-US" dirty="0"/>
              <a:t>　　　 　    大阪ブロック協議会　組織ブランディング確立委員会　委員</a:t>
            </a:r>
            <a:br>
              <a:rPr lang="ja-JP" altLang="en-US" dirty="0"/>
            </a:br>
            <a:r>
              <a:rPr lang="en-US" altLang="ja-JP" dirty="0"/>
              <a:t>2023</a:t>
            </a:r>
            <a:r>
              <a:rPr lang="ja-JP" altLang="en-US" dirty="0"/>
              <a:t>年　専務理事　（理事）</a:t>
            </a:r>
            <a:br>
              <a:rPr lang="ja-JP" altLang="en-US" dirty="0"/>
            </a:br>
            <a:r>
              <a:rPr lang="en-US" altLang="ja-JP" dirty="0"/>
              <a:t>2024</a:t>
            </a:r>
            <a:r>
              <a:rPr lang="ja-JP" altLang="en-US" dirty="0"/>
              <a:t>年　副理事長　（理事）</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783047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山元　雅里</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4</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奥　好司　中野　貴雄</a:t>
            </a:r>
            <a:endParaRPr lang="en-US" altLang="ja-JP" dirty="0"/>
          </a:p>
          <a:p>
            <a:pPr algn="l" rtl="0"/>
            <a:r>
              <a:rPr lang="ja-JP" altLang="en-US" sz="3200" dirty="0"/>
              <a:t>●入会年度</a:t>
            </a:r>
            <a:endParaRPr lang="en-US" altLang="ja-JP" sz="3200" dirty="0"/>
          </a:p>
          <a:p>
            <a:pPr algn="l" rtl="0"/>
            <a:r>
              <a:rPr lang="ja-JP" altLang="en-US" dirty="0"/>
              <a:t>平成３０年４月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dirty="0"/>
          </a:p>
        </p:txBody>
      </p:sp>
      <p:pic>
        <p:nvPicPr>
          <p:cNvPr id="11" name="図 10">
            <a:extLst>
              <a:ext uri="{FF2B5EF4-FFF2-40B4-BE49-F238E27FC236}">
                <a16:creationId xmlns:a16="http://schemas.microsoft.com/office/drawing/2014/main" id="{2F6E771A-40DC-E7DD-6C5C-23AB05268E9E}"/>
              </a:ext>
            </a:extLst>
          </p:cNvPr>
          <p:cNvPicPr>
            <a:picLocks noChangeAspect="1"/>
          </p:cNvPicPr>
          <p:nvPr/>
        </p:nvPicPr>
        <p:blipFill rotWithShape="1">
          <a:blip r:embed="rId3"/>
          <a:srcRect t="2851" r="1974" b="7968"/>
          <a:stretch/>
        </p:blipFill>
        <p:spPr>
          <a:xfrm>
            <a:off x="1595946" y="1145086"/>
            <a:ext cx="3352572" cy="4567825"/>
          </a:xfrm>
          <a:prstGeom prst="rect">
            <a:avLst/>
          </a:prstGeom>
        </p:spPr>
      </p:pic>
    </p:spTree>
    <p:extLst>
      <p:ext uri="{BB962C8B-B14F-4D97-AF65-F5344CB8AC3E}">
        <p14:creationId xmlns:p14="http://schemas.microsoft.com/office/powerpoint/2010/main" val="19609032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51915" y="1990601"/>
            <a:ext cx="9893808" cy="4341878"/>
          </a:xfrm>
        </p:spPr>
        <p:txBody>
          <a:bodyPr rtlCol="0"/>
          <a:lstStyle/>
          <a:p>
            <a:pPr algn="l" rtl="0"/>
            <a:r>
              <a:rPr lang="en-US" altLang="ja-JP" dirty="0"/>
              <a:t>2018</a:t>
            </a:r>
            <a:r>
              <a:rPr lang="ja-JP" altLang="en-US" dirty="0"/>
              <a:t>年　人財育成委員会　委員</a:t>
            </a:r>
            <a:br>
              <a:rPr lang="ja-JP" altLang="en-US" dirty="0"/>
            </a:br>
            <a:r>
              <a:rPr lang="ja-JP" altLang="en-US" dirty="0"/>
              <a:t>             </a:t>
            </a:r>
            <a:r>
              <a:rPr lang="en-US" altLang="ja-JP" dirty="0"/>
              <a:t>60</a:t>
            </a:r>
            <a:r>
              <a:rPr lang="ja-JP" altLang="en-US" dirty="0"/>
              <a:t>周年実行委員会　委員</a:t>
            </a:r>
            <a:br>
              <a:rPr lang="ja-JP" altLang="en-US" dirty="0"/>
            </a:br>
            <a:r>
              <a:rPr lang="en-US" altLang="ja-JP" dirty="0"/>
              <a:t>2019</a:t>
            </a:r>
            <a:r>
              <a:rPr lang="ja-JP" altLang="en-US" dirty="0"/>
              <a:t>年　地域交流委員会　運営幹事</a:t>
            </a:r>
            <a:br>
              <a:rPr lang="ja-JP" altLang="en-US" dirty="0"/>
            </a:br>
            <a:r>
              <a:rPr lang="ja-JP" altLang="en-US" dirty="0"/>
              <a:t>　　　　     会員拡大プロジェクトチーム　委員</a:t>
            </a:r>
            <a:br>
              <a:rPr lang="ja-JP" altLang="en-US" dirty="0"/>
            </a:br>
            <a:r>
              <a:rPr lang="ja-JP" altLang="en-US" dirty="0"/>
              <a:t>             大阪ブロック協議会　「和」の心・グローバル意識推進委員会　委員</a:t>
            </a:r>
            <a:br>
              <a:rPr lang="ja-JP" altLang="en-US" dirty="0"/>
            </a:br>
            <a:r>
              <a:rPr lang="en-US" altLang="ja-JP" dirty="0"/>
              <a:t>2020</a:t>
            </a:r>
            <a:r>
              <a:rPr lang="ja-JP" altLang="en-US" dirty="0"/>
              <a:t>年　社会開発委員会　副委員長　（理事）</a:t>
            </a:r>
            <a:br>
              <a:rPr lang="ja-JP" altLang="en-US" dirty="0"/>
            </a:br>
            <a:r>
              <a:rPr lang="ja-JP" altLang="en-US" dirty="0"/>
              <a:t>　　　     　大阪ブロック協議会　泉州地域担当　セクレタリー</a:t>
            </a:r>
            <a:br>
              <a:rPr lang="ja-JP" altLang="en-US" dirty="0"/>
            </a:br>
            <a:r>
              <a:rPr lang="en-US" altLang="ja-JP" dirty="0"/>
              <a:t>2021</a:t>
            </a:r>
            <a:r>
              <a:rPr lang="ja-JP" altLang="en-US" dirty="0"/>
              <a:t>年　会員開発委員会　運営幹事</a:t>
            </a:r>
            <a:br>
              <a:rPr lang="ja-JP" altLang="en-US" dirty="0"/>
            </a:br>
            <a:r>
              <a:rPr lang="ja-JP" altLang="en-US" dirty="0"/>
              <a:t>　　　 　    大阪ブロック協議会　未来都市大阪実現委員会</a:t>
            </a:r>
            <a:br>
              <a:rPr lang="ja-JP" altLang="en-US" dirty="0"/>
            </a:br>
            <a:r>
              <a:rPr lang="en-US" altLang="ja-JP" dirty="0"/>
              <a:t>2022</a:t>
            </a:r>
            <a:r>
              <a:rPr lang="ja-JP" altLang="en-US" dirty="0"/>
              <a:t>年　副理事長　（理事）</a:t>
            </a:r>
            <a:br>
              <a:rPr lang="ja-JP" altLang="en-US" dirty="0"/>
            </a:br>
            <a:r>
              <a:rPr lang="ja-JP" altLang="en-US" dirty="0"/>
              <a:t>　　　　     大阪ブロック協議会　組織ブランディング確立委員会　委員</a:t>
            </a:r>
            <a:br>
              <a:rPr lang="ja-JP" altLang="en-US" dirty="0"/>
            </a:br>
            <a:r>
              <a:rPr lang="en-US" altLang="ja-JP" dirty="0"/>
              <a:t>2023</a:t>
            </a:r>
            <a:r>
              <a:rPr lang="ja-JP" altLang="en-US" dirty="0"/>
              <a:t>年　理事長　（理事）</a:t>
            </a:r>
            <a:br>
              <a:rPr lang="ja-JP" altLang="en-US" dirty="0"/>
            </a:br>
            <a:r>
              <a:rPr lang="en-US" altLang="ja-JP" dirty="0"/>
              <a:t>2024</a:t>
            </a:r>
            <a:r>
              <a:rPr lang="ja-JP" altLang="en-US" dirty="0"/>
              <a:t>年　直前理事長</a:t>
            </a:r>
            <a:br>
              <a:rPr lang="ja-JP" altLang="en-US" dirty="0"/>
            </a:br>
            <a:br>
              <a:rPr lang="ja-JP" altLang="en-US" dirty="0"/>
            </a:br>
            <a:br>
              <a:rPr lang="ja-JP" altLang="en-US" dirty="0"/>
            </a:br>
            <a:endParaRPr lang="ja-JP" altLang="en-US" dirty="0"/>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3070233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井本　竜也</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a:t>
            </a:r>
            <a:r>
              <a:rPr lang="ja-JP" altLang="en-US" dirty="0"/>
              <a:t>９年</a:t>
            </a:r>
            <a:r>
              <a:rPr lang="en-US" altLang="ja-JP" dirty="0"/>
              <a:t>6</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佐藤文彦　山内卓也</a:t>
            </a:r>
            <a:endParaRPr lang="en-US" altLang="ja-JP" dirty="0"/>
          </a:p>
          <a:p>
            <a:pPr algn="l" rtl="0"/>
            <a:r>
              <a:rPr lang="ja-JP" altLang="en-US" sz="3200" dirty="0"/>
              <a:t>●入会年度</a:t>
            </a:r>
            <a:endParaRPr lang="en-US" altLang="ja-JP" sz="3200" dirty="0"/>
          </a:p>
          <a:p>
            <a:pPr algn="l" rtl="0"/>
            <a:r>
              <a:rPr lang="ja-JP" altLang="en-US" dirty="0"/>
              <a:t>令和３年１月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a:p>
        </p:txBody>
      </p:sp>
      <p:pic>
        <p:nvPicPr>
          <p:cNvPr id="17" name="図プレースホルダー 16">
            <a:extLst>
              <a:ext uri="{FF2B5EF4-FFF2-40B4-BE49-F238E27FC236}">
                <a16:creationId xmlns:a16="http://schemas.microsoft.com/office/drawing/2014/main" id="{57F58D14-70CC-CA32-4FB5-3C7F20318DCB}"/>
              </a:ext>
            </a:extLst>
          </p:cNvPr>
          <p:cNvPicPr>
            <a:picLocks noGrp="1" noChangeAspect="1"/>
          </p:cNvPicPr>
          <p:nvPr>
            <p:ph type="pic" sz="quarter" idx="16"/>
          </p:nvPr>
        </p:nvPicPr>
        <p:blipFill>
          <a:blip r:embed="rId3"/>
          <a:srcRect t="16637" b="16637"/>
          <a:stretch>
            <a:fillRect/>
          </a:stretch>
        </p:blipFill>
        <p:spPr/>
      </p:pic>
      <p:pic>
        <p:nvPicPr>
          <p:cNvPr id="19" name="図 18">
            <a:extLst>
              <a:ext uri="{FF2B5EF4-FFF2-40B4-BE49-F238E27FC236}">
                <a16:creationId xmlns:a16="http://schemas.microsoft.com/office/drawing/2014/main" id="{4E6F0091-BA16-82C6-71B1-4B45E1F2D7D3}"/>
              </a:ext>
            </a:extLst>
          </p:cNvPr>
          <p:cNvPicPr>
            <a:picLocks noChangeAspect="1"/>
          </p:cNvPicPr>
          <p:nvPr/>
        </p:nvPicPr>
        <p:blipFill rotWithShape="1">
          <a:blip r:embed="rId3"/>
          <a:srcRect l="-1" r="714" b="34744"/>
          <a:stretch/>
        </p:blipFill>
        <p:spPr>
          <a:xfrm>
            <a:off x="1244601" y="1145087"/>
            <a:ext cx="4546600" cy="4567825"/>
          </a:xfrm>
          <a:prstGeom prst="rect">
            <a:avLst/>
          </a:prstGeom>
        </p:spPr>
      </p:pic>
    </p:spTree>
    <p:extLst>
      <p:ext uri="{BB962C8B-B14F-4D97-AF65-F5344CB8AC3E}">
        <p14:creationId xmlns:p14="http://schemas.microsoft.com/office/powerpoint/2010/main" val="4288322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070823" y="1501138"/>
            <a:ext cx="10407818" cy="2503934"/>
          </a:xfrm>
        </p:spPr>
        <p:txBody>
          <a:bodyPr rtlCol="0"/>
          <a:lstStyle/>
          <a:p>
            <a:pPr algn="l" rtl="0"/>
            <a:r>
              <a:rPr lang="en-US" altLang="ja-JP" sz="2800" dirty="0"/>
              <a:t>2021</a:t>
            </a:r>
            <a:r>
              <a:rPr lang="ja-JP" altLang="en-US" sz="2800" dirty="0"/>
              <a:t>年　会員開発委員会　委員</a:t>
            </a:r>
            <a:br>
              <a:rPr lang="ja-JP" altLang="en-US" sz="2800" dirty="0"/>
            </a:br>
            <a:r>
              <a:rPr lang="en-US" altLang="ja-JP" sz="2800" dirty="0"/>
              <a:t>2022</a:t>
            </a:r>
            <a:r>
              <a:rPr lang="ja-JP" altLang="en-US" sz="2800" dirty="0"/>
              <a:t>年　青少年育成委員会　委員長　（理事）</a:t>
            </a:r>
            <a:br>
              <a:rPr lang="ja-JP" altLang="en-US" sz="2800" dirty="0"/>
            </a:br>
            <a:r>
              <a:rPr lang="ja-JP" altLang="en-US" sz="2800" dirty="0"/>
              <a:t>　　　　     周年準備プロジェクトチーム　委員</a:t>
            </a:r>
            <a:br>
              <a:rPr lang="ja-JP" altLang="en-US" sz="2800" dirty="0"/>
            </a:br>
            <a:r>
              <a:rPr lang="ja-JP" altLang="en-US" sz="2800" dirty="0"/>
              <a:t>　　　 　    大阪ブロック協議会　組織ブランディング確立委員会　委員</a:t>
            </a:r>
            <a:br>
              <a:rPr lang="ja-JP" altLang="en-US" sz="2800" dirty="0"/>
            </a:br>
            <a:r>
              <a:rPr lang="en-US" altLang="ja-JP" sz="2800" dirty="0"/>
              <a:t>2023</a:t>
            </a:r>
            <a:r>
              <a:rPr lang="ja-JP" altLang="en-US" sz="2800" dirty="0"/>
              <a:t>年　</a:t>
            </a:r>
            <a:r>
              <a:rPr lang="en-US" altLang="ja-JP" sz="2800" dirty="0"/>
              <a:t>65</a:t>
            </a:r>
            <a:r>
              <a:rPr lang="ja-JP" altLang="en-US" sz="2800" dirty="0"/>
              <a:t>周年実行委員会　委員長　（理事）</a:t>
            </a:r>
            <a:br>
              <a:rPr lang="ja-JP" altLang="en-US" sz="2800" dirty="0"/>
            </a:br>
            <a:r>
              <a:rPr lang="en-US" altLang="ja-JP" sz="2800" dirty="0"/>
              <a:t>2024</a:t>
            </a:r>
            <a:r>
              <a:rPr lang="ja-JP" altLang="en-US" sz="2800" dirty="0"/>
              <a:t>年　理事長　（理事）</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3222940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近江　宏嗣</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10</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岩本孝道　佐藤文彦</a:t>
            </a:r>
            <a:endParaRPr lang="en-US" altLang="ja-JP" dirty="0"/>
          </a:p>
          <a:p>
            <a:pPr algn="l" rtl="0"/>
            <a:r>
              <a:rPr lang="ja-JP" altLang="en-US" sz="3200" dirty="0"/>
              <a:t>●入会年度</a:t>
            </a:r>
            <a:endParaRPr lang="en-US" altLang="ja-JP" sz="3200" dirty="0"/>
          </a:p>
          <a:p>
            <a:pPr algn="l" rtl="0"/>
            <a:r>
              <a:rPr lang="ja-JP" altLang="en-US" dirty="0"/>
              <a:t>令和１年８月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a:p>
        </p:txBody>
      </p:sp>
      <p:pic>
        <p:nvPicPr>
          <p:cNvPr id="7" name="図 6">
            <a:extLst>
              <a:ext uri="{FF2B5EF4-FFF2-40B4-BE49-F238E27FC236}">
                <a16:creationId xmlns:a16="http://schemas.microsoft.com/office/drawing/2014/main" id="{30C4DF0C-5988-DB6A-ABB9-62B2B4DD6713}"/>
              </a:ext>
            </a:extLst>
          </p:cNvPr>
          <p:cNvPicPr>
            <a:picLocks noChangeAspect="1"/>
          </p:cNvPicPr>
          <p:nvPr/>
        </p:nvPicPr>
        <p:blipFill rotWithShape="1">
          <a:blip r:embed="rId3"/>
          <a:srcRect l="143" t="4348" r="-143" b="7606"/>
          <a:stretch/>
        </p:blipFill>
        <p:spPr>
          <a:xfrm>
            <a:off x="1676075" y="1151084"/>
            <a:ext cx="3716866" cy="4587229"/>
          </a:xfrm>
          <a:prstGeom prst="rect">
            <a:avLst/>
          </a:prstGeom>
        </p:spPr>
      </p:pic>
      <p:pic>
        <p:nvPicPr>
          <p:cNvPr id="2" name="図 1">
            <a:extLst>
              <a:ext uri="{FF2B5EF4-FFF2-40B4-BE49-F238E27FC236}">
                <a16:creationId xmlns:a16="http://schemas.microsoft.com/office/drawing/2014/main" id="{EA5CC154-6141-EA4F-7ADC-6A4F8AE90DAB}"/>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7724" b="91870" l="9231" r="95077">
                        <a14:foregroundMark x1="49231" y1="7724" x2="49231" y2="7724"/>
                        <a14:foregroundMark x1="58462" y1="92073" x2="58462" y2="92073"/>
                        <a14:foregroundMark x1="95077" y1="54675" x2="95077" y2="54675"/>
                        <a14:foregroundMark x1="38462" y1="47561" x2="38462" y2="47561"/>
                      </a14:backgroundRemoval>
                    </a14:imgEffect>
                  </a14:imgLayer>
                </a14:imgProps>
              </a:ext>
            </a:extLst>
          </a:blip>
          <a:stretch>
            <a:fillRect/>
          </a:stretch>
        </p:blipFill>
        <p:spPr>
          <a:xfrm>
            <a:off x="2118952" y="934475"/>
            <a:ext cx="2711274" cy="4104452"/>
          </a:xfrm>
          <a:prstGeom prst="rect">
            <a:avLst/>
          </a:prstGeom>
        </p:spPr>
      </p:pic>
      <p:pic>
        <p:nvPicPr>
          <p:cNvPr id="6" name="図 5">
            <a:extLst>
              <a:ext uri="{FF2B5EF4-FFF2-40B4-BE49-F238E27FC236}">
                <a16:creationId xmlns:a16="http://schemas.microsoft.com/office/drawing/2014/main" id="{FA3070F9-6BE5-848C-C15E-4D42E50E1068}"/>
              </a:ext>
            </a:extLst>
          </p:cNvPr>
          <p:cNvPicPr>
            <a:picLocks noChangeAspect="1"/>
          </p:cNvPicPr>
          <p:nvPr/>
        </p:nvPicPr>
        <p:blipFill>
          <a:blip r:embed="rId6"/>
          <a:stretch>
            <a:fillRect/>
          </a:stretch>
        </p:blipFill>
        <p:spPr>
          <a:xfrm>
            <a:off x="1381598" y="1151083"/>
            <a:ext cx="4185981" cy="4587229"/>
          </a:xfrm>
          <a:prstGeom prst="rect">
            <a:avLst/>
          </a:prstGeom>
        </p:spPr>
      </p:pic>
      <p:pic>
        <p:nvPicPr>
          <p:cNvPr id="9" name="図 8">
            <a:extLst>
              <a:ext uri="{FF2B5EF4-FFF2-40B4-BE49-F238E27FC236}">
                <a16:creationId xmlns:a16="http://schemas.microsoft.com/office/drawing/2014/main" id="{F1E94C3B-DC6F-7306-F548-478EDE13B0A4}"/>
              </a:ext>
            </a:extLst>
          </p:cNvPr>
          <p:cNvPicPr>
            <a:picLocks noChangeAspect="1"/>
          </p:cNvPicPr>
          <p:nvPr/>
        </p:nvPicPr>
        <p:blipFill>
          <a:blip r:embed="rId7"/>
          <a:stretch>
            <a:fillRect/>
          </a:stretch>
        </p:blipFill>
        <p:spPr>
          <a:xfrm>
            <a:off x="1124831" y="1119687"/>
            <a:ext cx="4445541" cy="4618626"/>
          </a:xfrm>
          <a:prstGeom prst="rect">
            <a:avLst/>
          </a:prstGeom>
        </p:spPr>
      </p:pic>
    </p:spTree>
    <p:extLst>
      <p:ext uri="{BB962C8B-B14F-4D97-AF65-F5344CB8AC3E}">
        <p14:creationId xmlns:p14="http://schemas.microsoft.com/office/powerpoint/2010/main" val="33847953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8"/>
            <a:ext cx="9409176" cy="3025142"/>
          </a:xfrm>
        </p:spPr>
        <p:txBody>
          <a:bodyPr rtlCol="0"/>
          <a:lstStyle/>
          <a:p>
            <a:pPr algn="l" rtl="0"/>
            <a:r>
              <a:rPr lang="en-US" altLang="ja-JP" dirty="0"/>
              <a:t>2019</a:t>
            </a:r>
            <a:r>
              <a:rPr lang="ja-JP" altLang="en-US" dirty="0"/>
              <a:t>年　人財育成委員会　委員</a:t>
            </a:r>
            <a:br>
              <a:rPr lang="ja-JP" altLang="en-US" dirty="0"/>
            </a:br>
            <a:r>
              <a:rPr lang="en-US" altLang="ja-JP" dirty="0"/>
              <a:t>2020</a:t>
            </a:r>
            <a:r>
              <a:rPr lang="ja-JP" altLang="en-US" dirty="0"/>
              <a:t>年　会員拡大プロジェクトチーム委員会　委員</a:t>
            </a:r>
            <a:br>
              <a:rPr lang="ja-JP" altLang="en-US" dirty="0"/>
            </a:br>
            <a:r>
              <a:rPr lang="ja-JP" altLang="en-US" dirty="0"/>
              <a:t>　　　 　サマースクールプロジェクトチーム　委員</a:t>
            </a:r>
            <a:br>
              <a:rPr lang="ja-JP" altLang="en-US" dirty="0"/>
            </a:br>
            <a:r>
              <a:rPr lang="en-US" altLang="ja-JP" dirty="0"/>
              <a:t>2021</a:t>
            </a:r>
            <a:r>
              <a:rPr lang="ja-JP" altLang="en-US" dirty="0"/>
              <a:t>年　青少年育成委員会　委員</a:t>
            </a:r>
            <a:br>
              <a:rPr lang="ja-JP" altLang="en-US" dirty="0"/>
            </a:br>
            <a:r>
              <a:rPr lang="en-US" altLang="ja-JP" dirty="0"/>
              <a:t>2022</a:t>
            </a:r>
            <a:r>
              <a:rPr lang="ja-JP" altLang="en-US" dirty="0"/>
              <a:t>年　青少年育成委員会　委員</a:t>
            </a:r>
            <a:br>
              <a:rPr lang="ja-JP" altLang="en-US" dirty="0"/>
            </a:br>
            <a:r>
              <a:rPr lang="ja-JP" altLang="en-US" dirty="0"/>
              <a:t>　　　 　大阪ブロック協議会　組織ブランディング確立委員会　委員</a:t>
            </a:r>
            <a:br>
              <a:rPr lang="ja-JP" altLang="en-US" dirty="0"/>
            </a:br>
            <a:r>
              <a:rPr lang="en-US" altLang="ja-JP" dirty="0"/>
              <a:t>2023</a:t>
            </a:r>
            <a:r>
              <a:rPr lang="ja-JP" altLang="en-US" dirty="0"/>
              <a:t>年　社会開発委員会　委員</a:t>
            </a:r>
            <a:br>
              <a:rPr lang="ja-JP" altLang="en-US" dirty="0"/>
            </a:br>
            <a:r>
              <a:rPr lang="en-US" altLang="ja-JP" dirty="0"/>
              <a:t>2024</a:t>
            </a:r>
            <a:r>
              <a:rPr lang="ja-JP" altLang="en-US" dirty="0"/>
              <a:t>年　人財育成委員会　委員</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40887033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行松　浩司</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11</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岩本　孝道　奥　好司</a:t>
            </a:r>
            <a:endParaRPr lang="en-US" altLang="ja-JP" dirty="0"/>
          </a:p>
          <a:p>
            <a:pPr algn="l" rtl="0"/>
            <a:r>
              <a:rPr lang="ja-JP" altLang="en-US" sz="3200" dirty="0"/>
              <a:t>●入会年度</a:t>
            </a:r>
            <a:endParaRPr lang="en-US" altLang="ja-JP" sz="3200" dirty="0"/>
          </a:p>
          <a:p>
            <a:pPr algn="l" rtl="0"/>
            <a:r>
              <a:rPr lang="ja-JP" altLang="en-US" dirty="0"/>
              <a:t>令和１年７月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dirty="0"/>
          </a:p>
        </p:txBody>
      </p:sp>
      <p:pic>
        <p:nvPicPr>
          <p:cNvPr id="7" name="図 6">
            <a:extLst>
              <a:ext uri="{FF2B5EF4-FFF2-40B4-BE49-F238E27FC236}">
                <a16:creationId xmlns:a16="http://schemas.microsoft.com/office/drawing/2014/main" id="{F25C9D02-E953-FE38-EABF-0A0E85B21DA6}"/>
              </a:ext>
            </a:extLst>
          </p:cNvPr>
          <p:cNvPicPr>
            <a:picLocks noChangeAspect="1"/>
          </p:cNvPicPr>
          <p:nvPr/>
        </p:nvPicPr>
        <p:blipFill>
          <a:blip r:embed="rId3"/>
          <a:stretch>
            <a:fillRect/>
          </a:stretch>
        </p:blipFill>
        <p:spPr>
          <a:xfrm>
            <a:off x="1875368" y="1145087"/>
            <a:ext cx="3259666" cy="4569104"/>
          </a:xfrm>
          <a:prstGeom prst="rect">
            <a:avLst/>
          </a:prstGeom>
        </p:spPr>
      </p:pic>
      <p:pic>
        <p:nvPicPr>
          <p:cNvPr id="8" name="図 7">
            <a:extLst>
              <a:ext uri="{FF2B5EF4-FFF2-40B4-BE49-F238E27FC236}">
                <a16:creationId xmlns:a16="http://schemas.microsoft.com/office/drawing/2014/main" id="{2F9EF671-909E-AA17-DA0D-01CF00678686}"/>
              </a:ext>
            </a:extLst>
          </p:cNvPr>
          <p:cNvPicPr>
            <a:picLocks noChangeAspect="1"/>
          </p:cNvPicPr>
          <p:nvPr/>
        </p:nvPicPr>
        <p:blipFill>
          <a:blip r:embed="rId4"/>
          <a:stretch>
            <a:fillRect/>
          </a:stretch>
        </p:blipFill>
        <p:spPr>
          <a:xfrm>
            <a:off x="1451427" y="877438"/>
            <a:ext cx="3683607" cy="4910367"/>
          </a:xfrm>
          <a:prstGeom prst="rect">
            <a:avLst/>
          </a:prstGeom>
        </p:spPr>
      </p:pic>
    </p:spTree>
    <p:extLst>
      <p:ext uri="{BB962C8B-B14F-4D97-AF65-F5344CB8AC3E}">
        <p14:creationId xmlns:p14="http://schemas.microsoft.com/office/powerpoint/2010/main" val="10765930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7"/>
            <a:ext cx="9893808" cy="4199272"/>
          </a:xfrm>
        </p:spPr>
        <p:txBody>
          <a:bodyPr rtlCol="0"/>
          <a:lstStyle/>
          <a:p>
            <a:pPr algn="l" rtl="0"/>
            <a:r>
              <a:rPr lang="en-US" altLang="ja-JP" dirty="0"/>
              <a:t>2019</a:t>
            </a:r>
            <a:r>
              <a:rPr lang="ja-JP" altLang="en-US" dirty="0"/>
              <a:t>年　人財育成委員会　委員　</a:t>
            </a:r>
            <a:br>
              <a:rPr lang="ja-JP" altLang="en-US" dirty="0"/>
            </a:br>
            <a:r>
              <a:rPr lang="en-US" altLang="ja-JP" dirty="0"/>
              <a:t>2020</a:t>
            </a:r>
            <a:r>
              <a:rPr lang="ja-JP" altLang="en-US" dirty="0"/>
              <a:t>年　会員拡大プロジェクトチーム　運営幹事</a:t>
            </a:r>
            <a:br>
              <a:rPr lang="ja-JP" altLang="en-US" dirty="0"/>
            </a:br>
            <a:r>
              <a:rPr lang="ja-JP" altLang="en-US" dirty="0"/>
              <a:t>　　　　　　　地域交流委員会　委員</a:t>
            </a:r>
            <a:br>
              <a:rPr lang="ja-JP" altLang="en-US" dirty="0"/>
            </a:br>
            <a:r>
              <a:rPr lang="en-US" altLang="ja-JP" dirty="0"/>
              <a:t>2021</a:t>
            </a:r>
            <a:r>
              <a:rPr lang="ja-JP" altLang="en-US" dirty="0"/>
              <a:t>年　社会開発委員会　運営幹事</a:t>
            </a:r>
            <a:br>
              <a:rPr lang="ja-JP" altLang="en-US" dirty="0"/>
            </a:br>
            <a:r>
              <a:rPr lang="en-US" altLang="ja-JP" dirty="0"/>
              <a:t>2022</a:t>
            </a:r>
            <a:r>
              <a:rPr lang="ja-JP" altLang="en-US" dirty="0"/>
              <a:t>年　青少年育成委員会　委員</a:t>
            </a:r>
            <a:br>
              <a:rPr lang="ja-JP" altLang="en-US" dirty="0"/>
            </a:br>
            <a:r>
              <a:rPr lang="ja-JP" altLang="en-US" dirty="0"/>
              <a:t>　　　　　　 大阪ブロック協議会　組織ブランディング確立委員会　副委員長</a:t>
            </a:r>
            <a:br>
              <a:rPr lang="ja-JP" altLang="en-US" dirty="0"/>
            </a:br>
            <a:r>
              <a:rPr lang="ja-JP" altLang="en-US" dirty="0"/>
              <a:t>　　　　　　 大阪ブロック協議会優秀出向者賞受賞</a:t>
            </a:r>
            <a:br>
              <a:rPr lang="ja-JP" altLang="en-US" dirty="0"/>
            </a:br>
            <a:r>
              <a:rPr lang="en-US" altLang="ja-JP" dirty="0"/>
              <a:t>2023</a:t>
            </a:r>
            <a:r>
              <a:rPr lang="ja-JP" altLang="en-US" dirty="0"/>
              <a:t>年　</a:t>
            </a:r>
            <a:r>
              <a:rPr lang="en-US" altLang="ja-JP" dirty="0"/>
              <a:t>65</a:t>
            </a:r>
            <a:r>
              <a:rPr lang="ja-JP" altLang="en-US" dirty="0"/>
              <a:t>周年実行委員会　副委員長　（理事）</a:t>
            </a:r>
            <a:br>
              <a:rPr lang="ja-JP" altLang="en-US" dirty="0"/>
            </a:br>
            <a:r>
              <a:rPr lang="en-US" altLang="ja-JP" dirty="0"/>
              <a:t>2024</a:t>
            </a:r>
            <a:r>
              <a:rPr lang="ja-JP" altLang="en-US" dirty="0"/>
              <a:t>年　社会開発委員会　運営幹事</a:t>
            </a:r>
            <a:br>
              <a:rPr lang="ja-JP" altLang="en-US" dirty="0"/>
            </a:br>
            <a:r>
              <a:rPr lang="ja-JP" altLang="en-US" dirty="0"/>
              <a:t>　　　　　　 日本青年会議所　スポーツ推進委員会　委員</a:t>
            </a:r>
            <a:br>
              <a:rPr lang="ja-JP" altLang="en-US" dirty="0"/>
            </a:br>
            <a:r>
              <a:rPr lang="ja-JP" altLang="en-US" dirty="0"/>
              <a:t>　　　　　　 大阪ブロック協議会　ビジネスイノベーション委員会　委員</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1689993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平松　利哉</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12</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石井　和宣　山内　隆史</a:t>
            </a:r>
            <a:endParaRPr lang="en-US" altLang="ja-JP" dirty="0"/>
          </a:p>
          <a:p>
            <a:pPr algn="l" rtl="0"/>
            <a:r>
              <a:rPr lang="ja-JP" altLang="en-US" sz="3200" dirty="0"/>
              <a:t>●入会年度</a:t>
            </a:r>
            <a:endParaRPr lang="en-US" altLang="ja-JP" sz="3200" dirty="0"/>
          </a:p>
          <a:p>
            <a:pPr algn="l" rtl="0"/>
            <a:r>
              <a:rPr lang="ja-JP" altLang="en-US" dirty="0"/>
              <a:t>平成２９年１２月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dirty="0"/>
          </a:p>
        </p:txBody>
      </p:sp>
      <p:pic>
        <p:nvPicPr>
          <p:cNvPr id="6" name="図 5">
            <a:extLst>
              <a:ext uri="{FF2B5EF4-FFF2-40B4-BE49-F238E27FC236}">
                <a16:creationId xmlns:a16="http://schemas.microsoft.com/office/drawing/2014/main" id="{9A5A4710-D391-0801-5B05-D7CE959AD2AB}"/>
              </a:ext>
            </a:extLst>
          </p:cNvPr>
          <p:cNvPicPr>
            <a:picLocks noChangeAspect="1"/>
          </p:cNvPicPr>
          <p:nvPr/>
        </p:nvPicPr>
        <p:blipFill>
          <a:blip r:embed="rId3"/>
          <a:stretch>
            <a:fillRect/>
          </a:stretch>
        </p:blipFill>
        <p:spPr>
          <a:xfrm>
            <a:off x="2003283" y="1931891"/>
            <a:ext cx="2895234" cy="2994216"/>
          </a:xfrm>
          <a:prstGeom prst="rect">
            <a:avLst/>
          </a:prstGeom>
        </p:spPr>
      </p:pic>
      <p:pic>
        <p:nvPicPr>
          <p:cNvPr id="7" name="図 6">
            <a:extLst>
              <a:ext uri="{FF2B5EF4-FFF2-40B4-BE49-F238E27FC236}">
                <a16:creationId xmlns:a16="http://schemas.microsoft.com/office/drawing/2014/main" id="{BAB9C585-F72A-05DD-4F5A-F3C72C30C026}"/>
              </a:ext>
            </a:extLst>
          </p:cNvPr>
          <p:cNvPicPr>
            <a:picLocks noChangeAspect="1"/>
          </p:cNvPicPr>
          <p:nvPr/>
        </p:nvPicPr>
        <p:blipFill>
          <a:blip r:embed="rId4"/>
          <a:stretch>
            <a:fillRect/>
          </a:stretch>
        </p:blipFill>
        <p:spPr>
          <a:xfrm>
            <a:off x="1350536" y="845334"/>
            <a:ext cx="3876372" cy="5167330"/>
          </a:xfrm>
          <a:prstGeom prst="rect">
            <a:avLst/>
          </a:prstGeom>
        </p:spPr>
      </p:pic>
    </p:spTree>
    <p:extLst>
      <p:ext uri="{BB962C8B-B14F-4D97-AF65-F5344CB8AC3E}">
        <p14:creationId xmlns:p14="http://schemas.microsoft.com/office/powerpoint/2010/main" val="192315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8"/>
            <a:ext cx="9738360" cy="4341878"/>
          </a:xfrm>
        </p:spPr>
        <p:txBody>
          <a:bodyPr rtlCol="0"/>
          <a:lstStyle/>
          <a:p>
            <a:pPr algn="l" rtl="0"/>
            <a:r>
              <a:rPr lang="en-US" altLang="ja-JP" dirty="0"/>
              <a:t>2017</a:t>
            </a:r>
            <a:r>
              <a:rPr lang="ja-JP" altLang="en-US" dirty="0"/>
              <a:t>年　会員拡大委員会　委員</a:t>
            </a:r>
            <a:br>
              <a:rPr lang="ja-JP" altLang="en-US" dirty="0"/>
            </a:br>
            <a:r>
              <a:rPr lang="en-US" altLang="ja-JP" dirty="0"/>
              <a:t>2018</a:t>
            </a:r>
            <a:r>
              <a:rPr lang="ja-JP" altLang="en-US" dirty="0"/>
              <a:t>年　人財育成委員会　委員</a:t>
            </a:r>
            <a:br>
              <a:rPr lang="ja-JP" altLang="en-US" dirty="0"/>
            </a:br>
            <a:r>
              <a:rPr lang="ja-JP" altLang="en-US" dirty="0"/>
              <a:t>　　　　 　　</a:t>
            </a:r>
            <a:r>
              <a:rPr lang="en-US" altLang="ja-JP" dirty="0"/>
              <a:t>60</a:t>
            </a:r>
            <a:r>
              <a:rPr lang="ja-JP" altLang="en-US" dirty="0"/>
              <a:t>周年実行委員会　委員</a:t>
            </a:r>
            <a:br>
              <a:rPr lang="ja-JP" altLang="en-US" dirty="0"/>
            </a:br>
            <a:r>
              <a:rPr lang="en-US" altLang="ja-JP" dirty="0"/>
              <a:t>2019</a:t>
            </a:r>
            <a:r>
              <a:rPr lang="ja-JP" altLang="en-US" dirty="0"/>
              <a:t>年　会員交流委員会　運営幹事</a:t>
            </a:r>
            <a:br>
              <a:rPr lang="ja-JP" altLang="en-US" dirty="0"/>
            </a:br>
            <a:r>
              <a:rPr lang="ja-JP" altLang="en-US" dirty="0"/>
              <a:t>　　　　 　　会員拡大プロジェクトチーム　委員</a:t>
            </a:r>
            <a:br>
              <a:rPr lang="ja-JP" altLang="en-US" dirty="0"/>
            </a:br>
            <a:r>
              <a:rPr lang="en-US" altLang="ja-JP" dirty="0"/>
              <a:t>2020</a:t>
            </a:r>
            <a:r>
              <a:rPr lang="ja-JP" altLang="en-US" dirty="0"/>
              <a:t>年　サマースクールプロジェクトチーム　座長 （理事）</a:t>
            </a:r>
            <a:br>
              <a:rPr lang="ja-JP" altLang="en-US" dirty="0"/>
            </a:br>
            <a:r>
              <a:rPr lang="ja-JP" altLang="en-US" dirty="0"/>
              <a:t>　　　　　　 大阪ブロック協議会　泉州地域担当　セクレタリー</a:t>
            </a:r>
            <a:br>
              <a:rPr lang="ja-JP" altLang="en-US" dirty="0"/>
            </a:br>
            <a:r>
              <a:rPr lang="en-US" altLang="ja-JP" dirty="0"/>
              <a:t>2021</a:t>
            </a:r>
            <a:r>
              <a:rPr lang="ja-JP" altLang="en-US" dirty="0"/>
              <a:t>年　青少年育成委員会　委員</a:t>
            </a:r>
            <a:br>
              <a:rPr lang="ja-JP" altLang="en-US" dirty="0"/>
            </a:br>
            <a:r>
              <a:rPr lang="en-US" altLang="ja-JP" dirty="0"/>
              <a:t>2022</a:t>
            </a:r>
            <a:r>
              <a:rPr lang="ja-JP" altLang="en-US" dirty="0"/>
              <a:t>年　青少年育成委員会　運営幹事</a:t>
            </a:r>
            <a:br>
              <a:rPr lang="ja-JP" altLang="en-US" dirty="0"/>
            </a:br>
            <a:r>
              <a:rPr lang="ja-JP" altLang="en-US" dirty="0"/>
              <a:t>　　　  　　 周年準備プロジェクトチーム　委員</a:t>
            </a:r>
            <a:br>
              <a:rPr lang="ja-JP" altLang="en-US" dirty="0"/>
            </a:br>
            <a:r>
              <a:rPr lang="ja-JP" altLang="en-US" dirty="0"/>
              <a:t>　　　 　　　大阪ブロック協議会　組織ブランディング確立委員会　委員</a:t>
            </a:r>
            <a:br>
              <a:rPr lang="ja-JP" altLang="en-US" dirty="0"/>
            </a:br>
            <a:r>
              <a:rPr lang="en-US" altLang="ja-JP" dirty="0"/>
              <a:t>2023</a:t>
            </a:r>
            <a:r>
              <a:rPr lang="ja-JP" altLang="en-US" dirty="0"/>
              <a:t>年　副理事長　（理事）</a:t>
            </a:r>
            <a:br>
              <a:rPr lang="ja-JP" altLang="en-US" dirty="0"/>
            </a:br>
            <a:r>
              <a:rPr lang="en-US" altLang="ja-JP" dirty="0"/>
              <a:t>2024</a:t>
            </a:r>
            <a:r>
              <a:rPr lang="ja-JP" altLang="en-US" dirty="0"/>
              <a:t>年　総務広報委員会　運営幹事</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4189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田中　景太</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9</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山内卓也　山元雅里</a:t>
            </a:r>
            <a:endParaRPr lang="en-US" altLang="ja-JP" dirty="0"/>
          </a:p>
          <a:p>
            <a:pPr algn="l" rtl="0"/>
            <a:r>
              <a:rPr lang="ja-JP" altLang="en-US" sz="3200" dirty="0"/>
              <a:t>●入会年度</a:t>
            </a:r>
            <a:endParaRPr lang="en-US" altLang="ja-JP" sz="3200" dirty="0"/>
          </a:p>
          <a:p>
            <a:pPr algn="l" rtl="0"/>
            <a:r>
              <a:rPr lang="ja-JP" altLang="en-US" dirty="0"/>
              <a:t>令和５年９月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a:p>
        </p:txBody>
      </p:sp>
      <p:pic>
        <p:nvPicPr>
          <p:cNvPr id="6" name="図 5">
            <a:extLst>
              <a:ext uri="{FF2B5EF4-FFF2-40B4-BE49-F238E27FC236}">
                <a16:creationId xmlns:a16="http://schemas.microsoft.com/office/drawing/2014/main" id="{8BABD34D-DA0A-8ECA-35A8-C6188006306E}"/>
              </a:ext>
            </a:extLst>
          </p:cNvPr>
          <p:cNvPicPr>
            <a:picLocks noChangeAspect="1"/>
          </p:cNvPicPr>
          <p:nvPr/>
        </p:nvPicPr>
        <p:blipFill>
          <a:blip r:embed="rId3"/>
          <a:stretch>
            <a:fillRect/>
          </a:stretch>
        </p:blipFill>
        <p:spPr>
          <a:xfrm>
            <a:off x="1682010" y="1320183"/>
            <a:ext cx="3251535" cy="4386567"/>
          </a:xfrm>
          <a:prstGeom prst="rect">
            <a:avLst/>
          </a:prstGeom>
        </p:spPr>
      </p:pic>
    </p:spTree>
    <p:extLst>
      <p:ext uri="{BB962C8B-B14F-4D97-AF65-F5344CB8AC3E}">
        <p14:creationId xmlns:p14="http://schemas.microsoft.com/office/powerpoint/2010/main" val="2834596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8"/>
            <a:ext cx="9409176" cy="1205486"/>
          </a:xfrm>
        </p:spPr>
        <p:txBody>
          <a:bodyPr rtlCol="0"/>
          <a:lstStyle/>
          <a:p>
            <a:pPr algn="l" rtl="0"/>
            <a:r>
              <a:rPr lang="en-US" altLang="zh-TW" dirty="0"/>
              <a:t>2023</a:t>
            </a:r>
            <a:r>
              <a:rPr lang="zh-TW" altLang="en-US" dirty="0"/>
              <a:t>年　会員開発委員会　委員</a:t>
            </a:r>
            <a:br>
              <a:rPr lang="zh-TW" altLang="en-US" dirty="0"/>
            </a:br>
            <a:r>
              <a:rPr lang="en-US" altLang="zh-TW" dirty="0"/>
              <a:t>2024</a:t>
            </a:r>
            <a:r>
              <a:rPr lang="zh-TW" altLang="en-US" dirty="0"/>
              <a:t>年　青少年育成委員会　委員</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600102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プレースホルダー 5" descr="帽子をかぶった人物がダッフル バッグに寄りかかっている">
            <a:extLst>
              <a:ext uri="{FF2B5EF4-FFF2-40B4-BE49-F238E27FC236}">
                <a16:creationId xmlns:a16="http://schemas.microsoft.com/office/drawing/2014/main" id="{F4DE6EBF-19AD-B244-9C05-CD8343FD4E12}"/>
              </a:ext>
            </a:extLst>
          </p:cNvPr>
          <p:cNvPicPr>
            <a:picLocks noGrp="1" noChangeAspect="1"/>
          </p:cNvPicPr>
          <p:nvPr>
            <p:ph type="pic" sz="quarter" idx="16"/>
          </p:nvPr>
        </p:nvPicPr>
        <p:blipFill>
          <a:blip r:embed="rId3"/>
          <a:srcRect l="16643" r="16643"/>
          <a:stretch>
            <a:fillRect/>
          </a:stretch>
        </p:blipFill>
        <p:spPr/>
      </p:pic>
      <p:sp>
        <p:nvSpPr>
          <p:cNvPr id="3" name="テキスト プレースホルダー 2">
            <a:extLst>
              <a:ext uri="{FF2B5EF4-FFF2-40B4-BE49-F238E27FC236}">
                <a16:creationId xmlns:a16="http://schemas.microsoft.com/office/drawing/2014/main" id="{82B7C768-F82F-4140-9C93-28C8E2EF0077}"/>
              </a:ext>
            </a:extLst>
          </p:cNvPr>
          <p:cNvSpPr>
            <a:spLocks noGrp="1"/>
          </p:cNvSpPr>
          <p:nvPr>
            <p:ph type="body" sz="quarter" idx="34"/>
          </p:nvPr>
        </p:nvSpPr>
        <p:spPr>
          <a:xfrm>
            <a:off x="5961887" y="1303838"/>
            <a:ext cx="4659681" cy="2125161"/>
          </a:xfrm>
        </p:spPr>
        <p:txBody>
          <a:bodyPr rtlCol="0"/>
          <a:lstStyle/>
          <a:p>
            <a:pPr rtl="0"/>
            <a:r>
              <a:rPr lang="ja-JP" altLang="en-US" dirty="0"/>
              <a:t>寺西　勇介</a:t>
            </a:r>
          </a:p>
        </p:txBody>
      </p:sp>
      <p:sp>
        <p:nvSpPr>
          <p:cNvPr id="4" name="テキスト プレースホルダー 3">
            <a:extLst>
              <a:ext uri="{FF2B5EF4-FFF2-40B4-BE49-F238E27FC236}">
                <a16:creationId xmlns:a16="http://schemas.microsoft.com/office/drawing/2014/main" id="{66BD3669-3C99-E54E-891B-5BF76B7FB473}"/>
              </a:ext>
            </a:extLst>
          </p:cNvPr>
          <p:cNvSpPr>
            <a:spLocks noGrp="1"/>
          </p:cNvSpPr>
          <p:nvPr>
            <p:ph type="body" sz="quarter" idx="35"/>
          </p:nvPr>
        </p:nvSpPr>
        <p:spPr>
          <a:xfrm>
            <a:off x="6176551" y="2541547"/>
            <a:ext cx="5152865" cy="1479724"/>
          </a:xfrm>
        </p:spPr>
        <p:txBody>
          <a:bodyPr rtlCol="0"/>
          <a:lstStyle/>
          <a:p>
            <a:pPr algn="l" rtl="0"/>
            <a:r>
              <a:rPr lang="ja-JP" altLang="en-US" dirty="0"/>
              <a:t>昭和</a:t>
            </a:r>
            <a:r>
              <a:rPr lang="en-US" altLang="ja-JP" dirty="0"/>
              <a:t>59</a:t>
            </a:r>
            <a:r>
              <a:rPr lang="ja-JP" altLang="en-US" dirty="0"/>
              <a:t>年</a:t>
            </a:r>
            <a:r>
              <a:rPr lang="en-US" altLang="ja-JP" dirty="0"/>
              <a:t>5</a:t>
            </a:r>
            <a:r>
              <a:rPr lang="ja-JP" altLang="en-US" dirty="0"/>
              <a:t>月生まれ</a:t>
            </a:r>
            <a:endParaRPr lang="en-US" altLang="ja-JP" dirty="0"/>
          </a:p>
          <a:p>
            <a:pPr algn="l" rtl="0"/>
            <a:r>
              <a:rPr lang="ja-JP" altLang="en-US" sz="3200" dirty="0">
                <a:effectLst>
                  <a:outerShdw blurRad="38100" dist="38100" dir="2700000" algn="tl">
                    <a:srgbClr val="000000">
                      <a:alpha val="43137"/>
                    </a:srgbClr>
                  </a:outerShdw>
                </a:effectLst>
              </a:rPr>
              <a:t>●スポンサー名</a:t>
            </a:r>
            <a:endParaRPr lang="en-US" altLang="ja-JP" sz="3200" dirty="0">
              <a:effectLst>
                <a:outerShdw blurRad="38100" dist="38100" dir="2700000" algn="tl">
                  <a:srgbClr val="000000">
                    <a:alpha val="43137"/>
                  </a:srgbClr>
                </a:outerShdw>
              </a:effectLst>
            </a:endParaRPr>
          </a:p>
          <a:p>
            <a:pPr algn="l" rtl="0"/>
            <a:r>
              <a:rPr lang="ja-JP" altLang="en-US" dirty="0"/>
              <a:t>山内卓也　山元雅里</a:t>
            </a:r>
            <a:endParaRPr lang="en-US" altLang="ja-JP" dirty="0"/>
          </a:p>
          <a:p>
            <a:pPr algn="l" rtl="0"/>
            <a:r>
              <a:rPr lang="ja-JP" altLang="en-US" sz="3200" dirty="0"/>
              <a:t>●入会年度</a:t>
            </a:r>
            <a:endParaRPr lang="en-US" altLang="ja-JP" sz="3200" dirty="0"/>
          </a:p>
          <a:p>
            <a:pPr algn="l" rtl="0"/>
            <a:r>
              <a:rPr lang="ja-JP" altLang="en-US" dirty="0"/>
              <a:t>令和５年９月</a:t>
            </a:r>
            <a:endParaRPr lang="en-US" altLang="ja-JP" dirty="0"/>
          </a:p>
        </p:txBody>
      </p:sp>
      <p:sp>
        <p:nvSpPr>
          <p:cNvPr id="5" name="タイトル 4">
            <a:extLst>
              <a:ext uri="{FF2B5EF4-FFF2-40B4-BE49-F238E27FC236}">
                <a16:creationId xmlns:a16="http://schemas.microsoft.com/office/drawing/2014/main" id="{B142DB3C-C130-4265-88DF-52D5EE96C61D}"/>
              </a:ext>
            </a:extLst>
          </p:cNvPr>
          <p:cNvSpPr>
            <a:spLocks noGrp="1"/>
          </p:cNvSpPr>
          <p:nvPr>
            <p:ph type="title"/>
          </p:nvPr>
        </p:nvSpPr>
        <p:spPr/>
        <p:txBody>
          <a:bodyPr/>
          <a:lstStyle/>
          <a:p>
            <a:endParaRPr lang="ja-JP" altLang="en-US" dirty="0"/>
          </a:p>
        </p:txBody>
      </p:sp>
      <p:pic>
        <p:nvPicPr>
          <p:cNvPr id="7" name="図 6">
            <a:extLst>
              <a:ext uri="{FF2B5EF4-FFF2-40B4-BE49-F238E27FC236}">
                <a16:creationId xmlns:a16="http://schemas.microsoft.com/office/drawing/2014/main" id="{75E8EFAC-45B4-EA0D-AB7E-382B978AD09A}"/>
              </a:ext>
            </a:extLst>
          </p:cNvPr>
          <p:cNvPicPr>
            <a:picLocks noChangeAspect="1"/>
          </p:cNvPicPr>
          <p:nvPr/>
        </p:nvPicPr>
        <p:blipFill rotWithShape="1">
          <a:blip r:embed="rId4"/>
          <a:srcRect t="11234" r="1583" b="14939"/>
          <a:stretch/>
        </p:blipFill>
        <p:spPr>
          <a:xfrm>
            <a:off x="1233678" y="1126235"/>
            <a:ext cx="4583709" cy="4586678"/>
          </a:xfrm>
          <a:prstGeom prst="rect">
            <a:avLst/>
          </a:prstGeom>
        </p:spPr>
      </p:pic>
    </p:spTree>
    <p:extLst>
      <p:ext uri="{BB962C8B-B14F-4D97-AF65-F5344CB8AC3E}">
        <p14:creationId xmlns:p14="http://schemas.microsoft.com/office/powerpoint/2010/main" val="2908257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a:extLst>
              <a:ext uri="{FF2B5EF4-FFF2-40B4-BE49-F238E27FC236}">
                <a16:creationId xmlns:a16="http://schemas.microsoft.com/office/drawing/2014/main" id="{E36D2926-32FC-43FB-A551-426D00BF3B05}"/>
              </a:ext>
            </a:extLst>
          </p:cNvPr>
          <p:cNvSpPr>
            <a:spLocks noGrp="1"/>
          </p:cNvSpPr>
          <p:nvPr>
            <p:ph type="title"/>
          </p:nvPr>
        </p:nvSpPr>
        <p:spPr>
          <a:xfrm>
            <a:off x="1207008" y="1501138"/>
            <a:ext cx="9409176" cy="1205486"/>
          </a:xfrm>
        </p:spPr>
        <p:txBody>
          <a:bodyPr rtlCol="0"/>
          <a:lstStyle/>
          <a:p>
            <a:pPr algn="l" rtl="0"/>
            <a:r>
              <a:rPr lang="en-US" altLang="zh-TW" dirty="0"/>
              <a:t>2023</a:t>
            </a:r>
            <a:r>
              <a:rPr lang="zh-TW" altLang="en-US" dirty="0"/>
              <a:t>年　会員開発委員会　委員</a:t>
            </a:r>
            <a:br>
              <a:rPr lang="zh-TW" altLang="en-US" dirty="0"/>
            </a:br>
            <a:r>
              <a:rPr lang="en-US" altLang="zh-TW" dirty="0"/>
              <a:t>2024</a:t>
            </a:r>
            <a:r>
              <a:rPr lang="zh-TW" altLang="en-US" dirty="0"/>
              <a:t>年　青少年育成委員会　運営幹事</a:t>
            </a:r>
          </a:p>
        </p:txBody>
      </p:sp>
      <p:sp>
        <p:nvSpPr>
          <p:cNvPr id="3" name="テキスト プレースホルダー 2">
            <a:extLst>
              <a:ext uri="{FF2B5EF4-FFF2-40B4-BE49-F238E27FC236}">
                <a16:creationId xmlns:a16="http://schemas.microsoft.com/office/drawing/2014/main" id="{FBDDC7E0-449F-774A-9A59-32B212E65B74}"/>
              </a:ext>
            </a:extLst>
          </p:cNvPr>
          <p:cNvSpPr>
            <a:spLocks noGrp="1"/>
          </p:cNvSpPr>
          <p:nvPr>
            <p:ph type="body" sz="quarter" idx="34"/>
          </p:nvPr>
        </p:nvSpPr>
        <p:spPr>
          <a:xfrm>
            <a:off x="1251915" y="922309"/>
            <a:ext cx="4659681" cy="461667"/>
          </a:xfrm>
        </p:spPr>
        <p:txBody>
          <a:bodyPr rtlCol="0"/>
          <a:lstStyle/>
          <a:p>
            <a:pPr algn="l" rtl="0"/>
            <a:r>
              <a:rPr lang="ja-JP" altLang="en-US" sz="2800" dirty="0"/>
              <a:t>経　歴</a:t>
            </a:r>
            <a:endParaRPr lang="ja-JP" altLang="en-US" dirty="0"/>
          </a:p>
        </p:txBody>
      </p:sp>
    </p:spTree>
    <p:extLst>
      <p:ext uri="{BB962C8B-B14F-4D97-AF65-F5344CB8AC3E}">
        <p14:creationId xmlns:p14="http://schemas.microsoft.com/office/powerpoint/2010/main" val="4241971527"/>
      </p:ext>
    </p:extLst>
  </p:cSld>
  <p:clrMapOvr>
    <a:masterClrMapping/>
  </p:clrMapOvr>
</p:sld>
</file>

<file path=ppt/theme/theme1.xml><?xml version="1.0" encoding="utf-8"?>
<a:theme xmlns:a="http://schemas.openxmlformats.org/drawingml/2006/main" name="Office テーマ">
  <a:themeElements>
    <a:clrScheme name="awards">
      <a:dk1>
        <a:srgbClr val="000000"/>
      </a:dk1>
      <a:lt1>
        <a:srgbClr val="FFFFFF"/>
      </a:lt1>
      <a:dk2>
        <a:srgbClr val="44546A"/>
      </a:dk2>
      <a:lt2>
        <a:srgbClr val="E7E6E6"/>
      </a:lt2>
      <a:accent1>
        <a:srgbClr val="446DB3"/>
      </a:accent1>
      <a:accent2>
        <a:srgbClr val="7865A8"/>
      </a:accent2>
      <a:accent3>
        <a:srgbClr val="489000"/>
      </a:accent3>
      <a:accent4>
        <a:srgbClr val="E5B824"/>
      </a:accent4>
      <a:accent5>
        <a:srgbClr val="BE352D"/>
      </a:accent5>
      <a:accent6>
        <a:srgbClr val="C7631C"/>
      </a:accent6>
      <a:hlink>
        <a:srgbClr val="0563C1"/>
      </a:hlink>
      <a:folHlink>
        <a:srgbClr val="C00000"/>
      </a:folHlink>
    </a:clrScheme>
    <a:fontScheme name="Custom 57">
      <a:majorFont>
        <a:latin typeface="Franklin Gothic Demi"/>
        <a:ea typeface=""/>
        <a:cs typeface=""/>
      </a:majorFont>
      <a:minorFont>
        <a:latin typeface="Franklin Gothic Book"/>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63041677_TF45060843_Win32" id="{B0D5C345-A097-465D-834B-75511585D592}" vid="{7703B584-B03B-44DD-8C1C-50D95450D97C}"/>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4" ma:contentTypeDescription="Create a new document." ma:contentTypeScope="" ma:versionID="2d714a3296df14eba7a100bb665443ca">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49549bf45bfbbfb6cffed527380e77e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Props1.xml><?xml version="1.0" encoding="utf-8"?>
<ds:datastoreItem xmlns:ds="http://schemas.openxmlformats.org/officeDocument/2006/customXml" ds:itemID="{8CE6DB8E-214A-4E9C-9482-2C6F248472A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5F2C43D-3906-466C-9C91-8777BBFED1F1}">
  <ds:schemaRefs>
    <ds:schemaRef ds:uri="http://schemas.microsoft.com/sharepoint/v3/contenttype/forms"/>
  </ds:schemaRefs>
</ds:datastoreItem>
</file>

<file path=customXml/itemProps3.xml><?xml version="1.0" encoding="utf-8"?>
<ds:datastoreItem xmlns:ds="http://schemas.openxmlformats.org/officeDocument/2006/customXml" ds:itemID="{9B1DD965-3018-4EFF-97BC-47EAE6B57256}">
  <ds:schemaRef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http://schemas.microsoft.com/sharepoint/v3"/>
    <ds:schemaRef ds:uri="230e9df3-be65-4c73-a93b-d1236ebd677e"/>
    <ds:schemaRef ds:uri="http://purl.org/dc/terms/"/>
    <ds:schemaRef ds:uri="http://schemas.openxmlformats.org/package/2006/metadata/core-properties"/>
    <ds:schemaRef ds:uri="16c05727-aa75-4e4a-9b5f-8a80a1165891"/>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卒業生に送る最優秀賞</Template>
  <TotalTime>2992</TotalTime>
  <Words>774</Words>
  <Application>Microsoft Office PowerPoint</Application>
  <PresentationFormat>ワイド画面</PresentationFormat>
  <Paragraphs>84</Paragraphs>
  <Slides>17</Slides>
  <Notes>17</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17</vt:i4>
      </vt:variant>
    </vt:vector>
  </HeadingPairs>
  <TitlesOfParts>
    <vt:vector size="20" baseType="lpstr">
      <vt:lpstr>Meiryo UI</vt:lpstr>
      <vt:lpstr>Arial</vt:lpstr>
      <vt:lpstr>Office テーマ</vt:lpstr>
      <vt:lpstr>公益社団法人　岸和田青年会議所</vt:lpstr>
      <vt:lpstr>PowerPoint プレゼンテーション</vt:lpstr>
      <vt:lpstr>2019年　人財育成委員会　委員　 2020年　会員拡大プロジェクトチーム　運営幹事 　　　　　　　地域交流委員会　委員 2021年　社会開発委員会　運営幹事 2022年　青少年育成委員会　委員 　　　　　　 大阪ブロック協議会　組織ブランディング確立委員会　副委員長 　　　　　　 大阪ブロック協議会優秀出向者賞受賞 2023年　65周年実行委員会　副委員長　（理事） 2024年　社会開発委員会　運営幹事 　　　　　　 日本青年会議所　スポーツ推進委員会　委員 　　　　　　 大阪ブロック協議会　ビジネスイノベーション委員会　委員</vt:lpstr>
      <vt:lpstr>PowerPoint プレゼンテーション</vt:lpstr>
      <vt:lpstr>2017年　会員拡大委員会　委員 2018年　人財育成委員会　委員 　　　　 　　60周年実行委員会　委員 2019年　会員交流委員会　運営幹事 　　　　 　　会員拡大プロジェクトチーム　委員 2020年　サマースクールプロジェクトチーム　座長 （理事） 　　　　　　 大阪ブロック協議会　泉州地域担当　セクレタリー 2021年　青少年育成委員会　委員 2022年　青少年育成委員会　運営幹事 　　　  　　 周年準備プロジェクトチーム　委員 　　　 　　　大阪ブロック協議会　組織ブランディング確立委員会　委員 2023年　副理事長　（理事） 2024年　総務広報委員会　運営幹事</vt:lpstr>
      <vt:lpstr>PowerPoint プレゼンテーション</vt:lpstr>
      <vt:lpstr>2023年　会員開発委員会　委員 2024年　青少年育成委員会　委員</vt:lpstr>
      <vt:lpstr>PowerPoint プレゼンテーション</vt:lpstr>
      <vt:lpstr>2023年　会員開発委員会　委員 2024年　青少年育成委員会　運営幹事</vt:lpstr>
      <vt:lpstr>PowerPoint プレゼンテーション</vt:lpstr>
      <vt:lpstr>2017年　会員拡大委員会　委員 2018年　人財育成委員会　委員 　　　　　　 60周年実行委員会　委員 2019年　子どもの未来育成委員会　運営幹事 　　　　　　 会員拡大プロジェクトチーム　委員              大阪ブロック協議会　「和」の心・グローバル意識推進委員会　委員 2020年　会員拡大プロジェクトチーム　座長 （理事） 　　　　     大阪ブロック協議会　泉州地域担当　セクレタリー 　　　　     大阪ブロック協議会　笑顔溢れる大阪創造委員会　委員 2021年　青少年育成委員会　委員長　（理事） 2022年　青少年育成委員会　委員 　　　　     周年準備プロジェクトチーム　委員 　　　 　    大阪ブロック協議会　組織ブランディング確立委員会　委員 2023年　専務理事　（理事） 2024年　副理事長　（理事）</vt:lpstr>
      <vt:lpstr>PowerPoint プレゼンテーション</vt:lpstr>
      <vt:lpstr>2018年　人財育成委員会　委員              60周年実行委員会　委員 2019年　地域交流委員会　運営幹事 　　　　     会員拡大プロジェクトチーム　委員              大阪ブロック協議会　「和」の心・グローバル意識推進委員会　委員 2020年　社会開発委員会　副委員長　（理事） 　　　     　大阪ブロック協議会　泉州地域担当　セクレタリー 2021年　会員開発委員会　運営幹事 　　　 　    大阪ブロック協議会　未来都市大阪実現委員会 2022年　副理事長　（理事） 　　　　     大阪ブロック協議会　組織ブランディング確立委員会　委員 2023年　理事長　（理事） 2024年　直前理事長   </vt:lpstr>
      <vt:lpstr>PowerPoint プレゼンテーション</vt:lpstr>
      <vt:lpstr>2021年　会員開発委員会　委員 2022年　青少年育成委員会　委員長　（理事） 　　　　     周年準備プロジェクトチーム　委員 　　　 　    大阪ブロック協議会　組織ブランディング確立委員会　委員 2023年　65周年実行委員会　委員長　（理事） 2024年　理事長　（理事）</vt:lpstr>
      <vt:lpstr>PowerPoint プレゼンテーション</vt:lpstr>
      <vt:lpstr>2019年　人財育成委員会　委員 2020年　会員拡大プロジェクトチーム委員会　委員 　　　 　サマースクールプロジェクトチーム　委員 2021年　青少年育成委員会　委員 2022年　青少年育成委員会　委員 　　　 　大阪ブロック協議会　組織ブランディング確立委員会　委員 2023年　社会開発委員会　委員 2024年　人財育成委員会　委員</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Kazushige Nakade</dc:creator>
  <cp:lastModifiedBy>user</cp:lastModifiedBy>
  <cp:revision>8</cp:revision>
  <dcterms:created xsi:type="dcterms:W3CDTF">2024-08-12T09:52:10Z</dcterms:created>
  <dcterms:modified xsi:type="dcterms:W3CDTF">2024-10-09T07:27:50Z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